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97" r:id="rId4"/>
    <p:sldId id="292" r:id="rId5"/>
    <p:sldId id="295" r:id="rId6"/>
    <p:sldId id="294" r:id="rId7"/>
    <p:sldId id="293" r:id="rId8"/>
    <p:sldId id="296" r:id="rId9"/>
    <p:sldId id="298" r:id="rId10"/>
    <p:sldId id="299" r:id="rId11"/>
    <p:sldId id="300" r:id="rId12"/>
    <p:sldId id="302" r:id="rId13"/>
    <p:sldId id="304" r:id="rId14"/>
    <p:sldId id="30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23" autoAdjust="0"/>
  </p:normalViewPr>
  <p:slideViewPr>
    <p:cSldViewPr>
      <p:cViewPr varScale="1">
        <p:scale>
          <a:sx n="77" d="100"/>
          <a:sy n="77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354974-DD71-4858-8A9D-D6DEA72D50B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7F7293-6DBB-4E53-B0EE-5337FC649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59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011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F7293-6DBB-4E53-B0EE-5337FC6496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53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mailto:csautter@gettysburg.edu" TargetMode="External"/><Relationship Id="rId4" Type="http://schemas.openxmlformats.org/officeDocument/2006/relationships/hyperlink" Target="mailto:jhoward@gettysburg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451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1295400"/>
            <a:ext cx="5867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12D44"/>
                </a:solidFill>
              </a:rPr>
              <a:t>Making your mobile device an art expert: Using QR codes to tell the story behind </a:t>
            </a:r>
            <a:r>
              <a:rPr lang="en-US" sz="2800" b="1" dirty="0" err="1" smtClean="0">
                <a:solidFill>
                  <a:srgbClr val="512D44"/>
                </a:solidFill>
              </a:rPr>
              <a:t>artiFACTS</a:t>
            </a:r>
            <a:r>
              <a:rPr lang="en-US" sz="2800" b="1" dirty="0" smtClean="0">
                <a:solidFill>
                  <a:srgbClr val="512D44"/>
                </a:solidFill>
              </a:rPr>
              <a:t> in your library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  <a:p>
            <a:r>
              <a:rPr lang="en-US" b="1" dirty="0" smtClean="0"/>
              <a:t>Jessica Howard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 Resource &amp; Web Services Librarian</a:t>
            </a:r>
          </a:p>
          <a:p>
            <a:r>
              <a:rPr lang="en-US" b="1" dirty="0" smtClean="0"/>
              <a:t>Carolyn Sautter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Director of Special Collections &amp; College Archives</a:t>
            </a:r>
          </a:p>
          <a:p>
            <a:endParaRPr lang="en-US" dirty="0" smtClean="0"/>
          </a:p>
          <a:p>
            <a:r>
              <a:rPr lang="en-US" dirty="0" smtClean="0"/>
              <a:t>October 3, 2012 </a:t>
            </a:r>
          </a:p>
          <a:p>
            <a:r>
              <a:rPr lang="en-US" dirty="0" smtClean="0"/>
              <a:t>Pennsylvania Library Association Conference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200400" cy="482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78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Design, print, and post the sign</a:t>
            </a: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4419600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QR </a:t>
            </a:r>
            <a:r>
              <a:rPr lang="en-US" sz="2200" dirty="0" err="1" smtClean="0">
                <a:solidFill>
                  <a:srgbClr val="003A6E"/>
                </a:solidFill>
                <a:latin typeface="Helvetica" charset="0"/>
              </a:rPr>
              <a:t>whimsey</a:t>
            </a: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Sign template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Off-campus printing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All-weather material</a:t>
            </a: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905000"/>
            <a:ext cx="2571750" cy="393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4419600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Rack cards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Reference desk sign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Alumni/reunion weekend rollout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Student tour guides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Newsletter article 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Email to faculty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Website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"/>
            <a:ext cx="2767847" cy="660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Assessment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1981200"/>
            <a:ext cx="6858000" cy="33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Usage statistics</a:t>
            </a:r>
          </a:p>
          <a:p>
            <a:pPr marL="742950" lvl="3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Codes = 154 scans</a:t>
            </a:r>
          </a:p>
          <a:p>
            <a:pPr marL="742950" lvl="3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Pages = 570 unique </a:t>
            </a: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page views</a:t>
            </a: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Anecdotal feedback</a:t>
            </a: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pic>
        <p:nvPicPr>
          <p:cNvPr id="10" name="Picture 9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pic>
        <p:nvPicPr>
          <p:cNvPr id="11" name="Picture 10" descr="\\libraryhome\Library\specoll\Carolyn to sort\DSC_0068.JPG"/>
          <p:cNvPicPr/>
          <p:nvPr/>
        </p:nvPicPr>
        <p:blipFill>
          <a:blip r:embed="rId5" cstate="print">
            <a:lum bright="25000" contrast="53000"/>
          </a:blip>
          <a:srcRect t="25648" b="40314"/>
          <a:stretch>
            <a:fillRect/>
          </a:stretch>
        </p:blipFill>
        <p:spPr bwMode="auto">
          <a:xfrm>
            <a:off x="1600200" y="4343400"/>
            <a:ext cx="5943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1981201"/>
            <a:ext cx="6477000" cy="33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Looking beyond Musselman Library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More objects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Additional marketing and assessment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Map of </a:t>
            </a:r>
            <a:r>
              <a:rPr lang="en-US" sz="2200" dirty="0" err="1" smtClean="0">
                <a:solidFill>
                  <a:srgbClr val="003A6E"/>
                </a:solidFill>
                <a:latin typeface="Helvetica" charset="0"/>
              </a:rPr>
              <a:t>artiFACTS</a:t>
            </a: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 locations</a:t>
            </a: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pic>
        <p:nvPicPr>
          <p:cNvPr id="10" name="Picture 9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pic>
        <p:nvPicPr>
          <p:cNvPr id="5122" name="Picture 2" descr="Musselman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657600"/>
            <a:ext cx="2667000" cy="2003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6477000" cy="220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 dirty="0" smtClean="0"/>
              <a:t>Jessica Howard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jhoward@gettysburg.edu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Carolyn Sautter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csautter@gettysburg.edu</a:t>
            </a:r>
            <a:r>
              <a:rPr lang="en-US" sz="2000" dirty="0" smtClean="0"/>
              <a:t> </a:t>
            </a: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pic>
        <p:nvPicPr>
          <p:cNvPr id="10" name="Picture 9" descr="logo_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739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Why </a:t>
            </a:r>
            <a:r>
              <a:rPr lang="en-US" sz="2200" dirty="0" err="1" smtClean="0">
                <a:solidFill>
                  <a:srgbClr val="003A6E"/>
                </a:solidFill>
                <a:latin typeface="Helvetica" charset="0"/>
              </a:rPr>
              <a:t>artiFACTS</a:t>
            </a: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?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Implementation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Marketing 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Assessment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An art expert in the palm of your hand</a:t>
            </a: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5240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ArtiFACTS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600200"/>
            <a:ext cx="5410200" cy="4287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dirty="0" err="1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artiFACTS</a:t>
            </a: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7391400" cy="32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Every object has the potential to tell a story.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Mobile devices can teach the history of an object.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Instant information can satisfy the natural curiosity of our library patrons and campus visitors.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Engaging technology revitalizes existing information.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murai ar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971800"/>
            <a:ext cx="2209800" cy="2980074"/>
          </a:xfrm>
          <a:prstGeom prst="rect">
            <a:avLst/>
          </a:prstGeom>
          <a:noFill/>
        </p:spPr>
      </p:pic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The process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14400" y="2133600"/>
            <a:ext cx="7391400" cy="5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Select the object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Research the object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Create the mobile page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Generate the QR code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Design, print, and post the sign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Select the object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pic>
        <p:nvPicPr>
          <p:cNvPr id="5122" name="Picture 2" descr="Jeremiah Zimmer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971800"/>
            <a:ext cx="2438400" cy="2940015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4114800" cy="68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Visibility of the object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Feasibility of location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Prior inquiries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Available information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Interesting content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Tie to College history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Aesthetic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Research the object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95800" y="2286000"/>
            <a:ext cx="4419600" cy="4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Existing online sources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Physical research in Special Collections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“Investigative reporter” to track down the details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Fact checking</a:t>
            </a: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pic>
        <p:nvPicPr>
          <p:cNvPr id="7170" name="Picture 2" descr="Eddie Plank's baseb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029" y="2590800"/>
            <a:ext cx="3505642" cy="235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Breakdown of the mobile page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95800" y="2286000"/>
            <a:ext cx="4419600" cy="5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The object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The subject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Significance to the college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Additional links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Ask an Archivist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Suggest an </a:t>
            </a:r>
            <a:r>
              <a:rPr lang="en-US" sz="2200" dirty="0" err="1" smtClean="0">
                <a:solidFill>
                  <a:srgbClr val="003A6E"/>
                </a:solidFill>
                <a:latin typeface="Helvetica" charset="0"/>
              </a:rPr>
              <a:t>artiFACT</a:t>
            </a: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1981200"/>
            <a:ext cx="2362200" cy="472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b="12017"/>
          <a:stretch>
            <a:fillRect/>
          </a:stretch>
        </p:blipFill>
        <p:spPr bwMode="auto">
          <a:xfrm>
            <a:off x="1219200" y="2514600"/>
            <a:ext cx="2217157" cy="35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5950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1295400"/>
            <a:ext cx="7315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DE6225"/>
                </a:solidFill>
                <a:latin typeface="Arial" pitchFamily="34" charset="0"/>
                <a:cs typeface="Arial" pitchFamily="34" charset="0"/>
              </a:rPr>
              <a:t>Generate the QR code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800" dirty="0">
              <a:solidFill>
                <a:srgbClr val="DE6225"/>
              </a:solidFill>
              <a:latin typeface="Times" charset="0"/>
            </a:endParaRP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914400" y="1828800"/>
            <a:ext cx="7315200" cy="0"/>
          </a:xfrm>
          <a:prstGeom prst="line">
            <a:avLst/>
          </a:prstGeom>
          <a:noFill/>
          <a:ln w="12700">
            <a:solidFill>
              <a:srgbClr val="DE622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3A6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_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514600" cy="8073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8001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Shorten the URL</a:t>
            </a:r>
          </a:p>
          <a:p>
            <a:pPr marL="742950" lvl="3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Google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Generate the code</a:t>
            </a:r>
          </a:p>
          <a:p>
            <a:pPr marL="742950" lvl="3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3A6E"/>
                </a:solidFill>
                <a:latin typeface="Helvetica" charset="0"/>
              </a:rPr>
              <a:t>Kayawa</a:t>
            </a: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3A6E"/>
                </a:solidFill>
                <a:latin typeface="Helvetica" charset="0"/>
              </a:rPr>
              <a:t>K</a:t>
            </a: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38217475" lvl="1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 smtClean="0">
              <a:solidFill>
                <a:srgbClr val="003A6E"/>
              </a:solidFill>
              <a:latin typeface="Helvetic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667000"/>
            <a:ext cx="18478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667000"/>
            <a:ext cx="184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5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264</Words>
  <Application>Microsoft Office PowerPoint</Application>
  <PresentationFormat>On-screen Show (4:3)</PresentationFormat>
  <Paragraphs>103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Janelle Wertzberger</dc:creator>
  <cp:lastModifiedBy>Jess </cp:lastModifiedBy>
  <cp:revision>93</cp:revision>
  <dcterms:created xsi:type="dcterms:W3CDTF">2006-08-16T00:00:00Z</dcterms:created>
  <dcterms:modified xsi:type="dcterms:W3CDTF">2012-09-28T20:34:32Z</dcterms:modified>
</cp:coreProperties>
</file>