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0"/>
  </p:notesMasterIdLst>
  <p:sldIdLst>
    <p:sldId id="256" r:id="rId2"/>
    <p:sldId id="258" r:id="rId3"/>
    <p:sldId id="259" r:id="rId4"/>
    <p:sldId id="269" r:id="rId5"/>
    <p:sldId id="267" r:id="rId6"/>
    <p:sldId id="261" r:id="rId7"/>
    <p:sldId id="262" r:id="rId8"/>
    <p:sldId id="271" r:id="rId9"/>
    <p:sldId id="272" r:id="rId10"/>
    <p:sldId id="273" r:id="rId11"/>
    <p:sldId id="274" r:id="rId12"/>
    <p:sldId id="275" r:id="rId13"/>
    <p:sldId id="276" r:id="rId14"/>
    <p:sldId id="277" r:id="rId15"/>
    <p:sldId id="263" r:id="rId16"/>
    <p:sldId id="278" r:id="rId17"/>
    <p:sldId id="281" r:id="rId18"/>
    <p:sldId id="268" r:id="rId19"/>
  </p:sldIdLst>
  <p:sldSz cx="12192000" cy="6858000"/>
  <p:notesSz cx="6858000" cy="1362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9C121A-2A57-2F4A-99E4-C84B0CBC7045}" v="484" dt="2020-07-10T16:01:25.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3265"/>
  </p:normalViewPr>
  <p:slideViewPr>
    <p:cSldViewPr snapToGrid="0">
      <p:cViewPr varScale="1">
        <p:scale>
          <a:sx n="66" d="100"/>
          <a:sy n="66" d="100"/>
        </p:scale>
        <p:origin x="131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ata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ata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0498E-4FF3-4D21-8469-77270D4A6E4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83B3F6A-1C8E-4DC1-AFB7-024B17811B88}">
      <dgm:prSet/>
      <dgm:spPr/>
      <dgm:t>
        <a:bodyPr/>
        <a:lstStyle/>
        <a:p>
          <a:r>
            <a:rPr lang="en-US"/>
            <a:t>How do people learn online?</a:t>
          </a:r>
        </a:p>
      </dgm:t>
    </dgm:pt>
    <dgm:pt modelId="{E230B171-56A2-4D17-BC4D-B3D0BF59A8EA}" type="parTrans" cxnId="{C20C63CB-1DC4-4B54-B720-47FF8FC43DC7}">
      <dgm:prSet/>
      <dgm:spPr/>
      <dgm:t>
        <a:bodyPr/>
        <a:lstStyle/>
        <a:p>
          <a:endParaRPr lang="en-US"/>
        </a:p>
      </dgm:t>
    </dgm:pt>
    <dgm:pt modelId="{35075CEA-B2C7-4AAD-9192-37C386A26905}" type="sibTrans" cxnId="{C20C63CB-1DC4-4B54-B720-47FF8FC43DC7}">
      <dgm:prSet/>
      <dgm:spPr/>
      <dgm:t>
        <a:bodyPr/>
        <a:lstStyle/>
        <a:p>
          <a:endParaRPr lang="en-US"/>
        </a:p>
      </dgm:t>
    </dgm:pt>
    <dgm:pt modelId="{1A0514FC-EAA4-4966-A48E-FE30E0341E88}">
      <dgm:prSet/>
      <dgm:spPr/>
      <dgm:t>
        <a:bodyPr/>
        <a:lstStyle/>
        <a:p>
          <a:r>
            <a:rPr lang="en-US" dirty="0"/>
            <a:t>How do we make things that are effective for people who will be learning online?</a:t>
          </a:r>
        </a:p>
      </dgm:t>
    </dgm:pt>
    <dgm:pt modelId="{8985212C-593C-4839-ACF4-48631413B8F3}" type="parTrans" cxnId="{91DF7267-268E-4628-BF9D-409FB1995705}">
      <dgm:prSet/>
      <dgm:spPr/>
      <dgm:t>
        <a:bodyPr/>
        <a:lstStyle/>
        <a:p>
          <a:endParaRPr lang="en-US"/>
        </a:p>
      </dgm:t>
    </dgm:pt>
    <dgm:pt modelId="{557D31DA-9C64-4C4E-B078-1A6B6D18C4B0}" type="sibTrans" cxnId="{91DF7267-268E-4628-BF9D-409FB1995705}">
      <dgm:prSet/>
      <dgm:spPr/>
      <dgm:t>
        <a:bodyPr/>
        <a:lstStyle/>
        <a:p>
          <a:endParaRPr lang="en-US"/>
        </a:p>
      </dgm:t>
    </dgm:pt>
    <dgm:pt modelId="{E1C79F09-F053-4CF4-9786-0426F04DD782}">
      <dgm:prSet/>
      <dgm:spPr/>
      <dgm:t>
        <a:bodyPr/>
        <a:lstStyle/>
        <a:p>
          <a:r>
            <a:rPr lang="en-US" dirty="0">
              <a:latin typeface="Calibri Light" panose="020F0302020204030204"/>
            </a:rPr>
            <a:t>How </a:t>
          </a:r>
          <a:r>
            <a:rPr lang="en-US" dirty="0"/>
            <a:t>can I plan ahead?</a:t>
          </a:r>
        </a:p>
      </dgm:t>
    </dgm:pt>
    <dgm:pt modelId="{C30BCD5C-3C15-4916-80C2-A0EADF02209D}" type="parTrans" cxnId="{3F313B89-51C4-4692-94CF-80B2BAD46FEE}">
      <dgm:prSet/>
      <dgm:spPr/>
      <dgm:t>
        <a:bodyPr/>
        <a:lstStyle/>
        <a:p>
          <a:endParaRPr lang="en-US"/>
        </a:p>
      </dgm:t>
    </dgm:pt>
    <dgm:pt modelId="{0E98410E-FCA3-4B7F-BD8D-5693F53994BA}" type="sibTrans" cxnId="{3F313B89-51C4-4692-94CF-80B2BAD46FEE}">
      <dgm:prSet/>
      <dgm:spPr/>
      <dgm:t>
        <a:bodyPr/>
        <a:lstStyle/>
        <a:p>
          <a:endParaRPr lang="en-US"/>
        </a:p>
      </dgm:t>
    </dgm:pt>
    <dgm:pt modelId="{C6B029C1-5882-4C72-A6E6-6C7A9AE7B37F}" type="pres">
      <dgm:prSet presAssocID="{31E0498E-4FF3-4D21-8469-77270D4A6E46}" presName="vert0" presStyleCnt="0">
        <dgm:presLayoutVars>
          <dgm:dir/>
          <dgm:animOne val="branch"/>
          <dgm:animLvl val="lvl"/>
        </dgm:presLayoutVars>
      </dgm:prSet>
      <dgm:spPr/>
    </dgm:pt>
    <dgm:pt modelId="{331EA173-B375-4D9B-A3F1-68B3E3E704D3}" type="pres">
      <dgm:prSet presAssocID="{C83B3F6A-1C8E-4DC1-AFB7-024B17811B88}" presName="thickLine" presStyleLbl="alignNode1" presStyleIdx="0" presStyleCnt="3"/>
      <dgm:spPr/>
    </dgm:pt>
    <dgm:pt modelId="{AAC57A64-4E2D-46AA-A4FD-29929FAFF782}" type="pres">
      <dgm:prSet presAssocID="{C83B3F6A-1C8E-4DC1-AFB7-024B17811B88}" presName="horz1" presStyleCnt="0"/>
      <dgm:spPr/>
    </dgm:pt>
    <dgm:pt modelId="{252AB24C-33D0-4511-992D-889D36A1F974}" type="pres">
      <dgm:prSet presAssocID="{C83B3F6A-1C8E-4DC1-AFB7-024B17811B88}" presName="tx1" presStyleLbl="revTx" presStyleIdx="0" presStyleCnt="3"/>
      <dgm:spPr/>
    </dgm:pt>
    <dgm:pt modelId="{79712B9D-1EBA-4406-864F-4B0F94C6B34A}" type="pres">
      <dgm:prSet presAssocID="{C83B3F6A-1C8E-4DC1-AFB7-024B17811B88}" presName="vert1" presStyleCnt="0"/>
      <dgm:spPr/>
    </dgm:pt>
    <dgm:pt modelId="{ABEB1D84-A439-4669-B948-A94ADD1EA762}" type="pres">
      <dgm:prSet presAssocID="{1A0514FC-EAA4-4966-A48E-FE30E0341E88}" presName="thickLine" presStyleLbl="alignNode1" presStyleIdx="1" presStyleCnt="3"/>
      <dgm:spPr/>
    </dgm:pt>
    <dgm:pt modelId="{1BE2AEE5-E310-4547-96D3-48C58AD6ECE1}" type="pres">
      <dgm:prSet presAssocID="{1A0514FC-EAA4-4966-A48E-FE30E0341E88}" presName="horz1" presStyleCnt="0"/>
      <dgm:spPr/>
    </dgm:pt>
    <dgm:pt modelId="{FB697D0D-0EDC-47CA-90C0-B55C2DBC49E2}" type="pres">
      <dgm:prSet presAssocID="{1A0514FC-EAA4-4966-A48E-FE30E0341E88}" presName="tx1" presStyleLbl="revTx" presStyleIdx="1" presStyleCnt="3"/>
      <dgm:spPr/>
    </dgm:pt>
    <dgm:pt modelId="{A7570C41-3DC6-4E69-9630-EF18DCBED100}" type="pres">
      <dgm:prSet presAssocID="{1A0514FC-EAA4-4966-A48E-FE30E0341E88}" presName="vert1" presStyleCnt="0"/>
      <dgm:spPr/>
    </dgm:pt>
    <dgm:pt modelId="{01ED24D9-AEEB-42C8-A66D-657A1397C3CB}" type="pres">
      <dgm:prSet presAssocID="{E1C79F09-F053-4CF4-9786-0426F04DD782}" presName="thickLine" presStyleLbl="alignNode1" presStyleIdx="2" presStyleCnt="3"/>
      <dgm:spPr/>
    </dgm:pt>
    <dgm:pt modelId="{C55012FD-EEA1-41DB-9022-A178A797E32A}" type="pres">
      <dgm:prSet presAssocID="{E1C79F09-F053-4CF4-9786-0426F04DD782}" presName="horz1" presStyleCnt="0"/>
      <dgm:spPr/>
    </dgm:pt>
    <dgm:pt modelId="{F20BF2A9-AD9E-4154-8460-71258B0A52B4}" type="pres">
      <dgm:prSet presAssocID="{E1C79F09-F053-4CF4-9786-0426F04DD782}" presName="tx1" presStyleLbl="revTx" presStyleIdx="2" presStyleCnt="3"/>
      <dgm:spPr/>
    </dgm:pt>
    <dgm:pt modelId="{AE0EBF2C-B373-4354-B53F-3FCB2B534835}" type="pres">
      <dgm:prSet presAssocID="{E1C79F09-F053-4CF4-9786-0426F04DD782}" presName="vert1" presStyleCnt="0"/>
      <dgm:spPr/>
    </dgm:pt>
  </dgm:ptLst>
  <dgm:cxnLst>
    <dgm:cxn modelId="{6F157932-B94A-4405-B028-FBDA8FA765EF}" type="presOf" srcId="{31E0498E-4FF3-4D21-8469-77270D4A6E46}" destId="{C6B029C1-5882-4C72-A6E6-6C7A9AE7B37F}" srcOrd="0" destOrd="0" presId="urn:microsoft.com/office/officeart/2008/layout/LinedList"/>
    <dgm:cxn modelId="{85ACFA63-05A0-42A7-A942-45B67A2B3F94}" type="presOf" srcId="{E1C79F09-F053-4CF4-9786-0426F04DD782}" destId="{F20BF2A9-AD9E-4154-8460-71258B0A52B4}" srcOrd="0" destOrd="0" presId="urn:microsoft.com/office/officeart/2008/layout/LinedList"/>
    <dgm:cxn modelId="{91DF7267-268E-4628-BF9D-409FB1995705}" srcId="{31E0498E-4FF3-4D21-8469-77270D4A6E46}" destId="{1A0514FC-EAA4-4966-A48E-FE30E0341E88}" srcOrd="1" destOrd="0" parTransId="{8985212C-593C-4839-ACF4-48631413B8F3}" sibTransId="{557D31DA-9C64-4C4E-B078-1A6B6D18C4B0}"/>
    <dgm:cxn modelId="{3FF9F155-1C1F-47A2-9E11-2CD03E4D1BE9}" type="presOf" srcId="{1A0514FC-EAA4-4966-A48E-FE30E0341E88}" destId="{FB697D0D-0EDC-47CA-90C0-B55C2DBC49E2}" srcOrd="0" destOrd="0" presId="urn:microsoft.com/office/officeart/2008/layout/LinedList"/>
    <dgm:cxn modelId="{3F313B89-51C4-4692-94CF-80B2BAD46FEE}" srcId="{31E0498E-4FF3-4D21-8469-77270D4A6E46}" destId="{E1C79F09-F053-4CF4-9786-0426F04DD782}" srcOrd="2" destOrd="0" parTransId="{C30BCD5C-3C15-4916-80C2-A0EADF02209D}" sibTransId="{0E98410E-FCA3-4B7F-BD8D-5693F53994BA}"/>
    <dgm:cxn modelId="{FFCB75AB-7105-43AC-89DE-CDF4A07A5A8B}" type="presOf" srcId="{C83B3F6A-1C8E-4DC1-AFB7-024B17811B88}" destId="{252AB24C-33D0-4511-992D-889D36A1F974}" srcOrd="0" destOrd="0" presId="urn:microsoft.com/office/officeart/2008/layout/LinedList"/>
    <dgm:cxn modelId="{C20C63CB-1DC4-4B54-B720-47FF8FC43DC7}" srcId="{31E0498E-4FF3-4D21-8469-77270D4A6E46}" destId="{C83B3F6A-1C8E-4DC1-AFB7-024B17811B88}" srcOrd="0" destOrd="0" parTransId="{E230B171-56A2-4D17-BC4D-B3D0BF59A8EA}" sibTransId="{35075CEA-B2C7-4AAD-9192-37C386A26905}"/>
    <dgm:cxn modelId="{94F0877C-96FF-440B-A090-3A7BAB9437E0}" type="presParOf" srcId="{C6B029C1-5882-4C72-A6E6-6C7A9AE7B37F}" destId="{331EA173-B375-4D9B-A3F1-68B3E3E704D3}" srcOrd="0" destOrd="0" presId="urn:microsoft.com/office/officeart/2008/layout/LinedList"/>
    <dgm:cxn modelId="{A1FB3465-7010-407C-AAA1-1F6F354C4361}" type="presParOf" srcId="{C6B029C1-5882-4C72-A6E6-6C7A9AE7B37F}" destId="{AAC57A64-4E2D-46AA-A4FD-29929FAFF782}" srcOrd="1" destOrd="0" presId="urn:microsoft.com/office/officeart/2008/layout/LinedList"/>
    <dgm:cxn modelId="{7CD19B66-0798-4C89-93AA-1F4BBEB518EA}" type="presParOf" srcId="{AAC57A64-4E2D-46AA-A4FD-29929FAFF782}" destId="{252AB24C-33D0-4511-992D-889D36A1F974}" srcOrd="0" destOrd="0" presId="urn:microsoft.com/office/officeart/2008/layout/LinedList"/>
    <dgm:cxn modelId="{7228C718-A968-466C-95F3-943A39774CC2}" type="presParOf" srcId="{AAC57A64-4E2D-46AA-A4FD-29929FAFF782}" destId="{79712B9D-1EBA-4406-864F-4B0F94C6B34A}" srcOrd="1" destOrd="0" presId="urn:microsoft.com/office/officeart/2008/layout/LinedList"/>
    <dgm:cxn modelId="{FF682DE1-0E2B-4040-A926-7747EEC0F366}" type="presParOf" srcId="{C6B029C1-5882-4C72-A6E6-6C7A9AE7B37F}" destId="{ABEB1D84-A439-4669-B948-A94ADD1EA762}" srcOrd="2" destOrd="0" presId="urn:microsoft.com/office/officeart/2008/layout/LinedList"/>
    <dgm:cxn modelId="{F14A57C1-F4B5-4C79-9F20-020AEF7834CB}" type="presParOf" srcId="{C6B029C1-5882-4C72-A6E6-6C7A9AE7B37F}" destId="{1BE2AEE5-E310-4547-96D3-48C58AD6ECE1}" srcOrd="3" destOrd="0" presId="urn:microsoft.com/office/officeart/2008/layout/LinedList"/>
    <dgm:cxn modelId="{7AE2997A-3441-4040-99ED-EAFB5BE1D9D4}" type="presParOf" srcId="{1BE2AEE5-E310-4547-96D3-48C58AD6ECE1}" destId="{FB697D0D-0EDC-47CA-90C0-B55C2DBC49E2}" srcOrd="0" destOrd="0" presId="urn:microsoft.com/office/officeart/2008/layout/LinedList"/>
    <dgm:cxn modelId="{D5DB13BB-9F07-4A40-BFDA-29C8D83EBE4C}" type="presParOf" srcId="{1BE2AEE5-E310-4547-96D3-48C58AD6ECE1}" destId="{A7570C41-3DC6-4E69-9630-EF18DCBED100}" srcOrd="1" destOrd="0" presId="urn:microsoft.com/office/officeart/2008/layout/LinedList"/>
    <dgm:cxn modelId="{76240153-4BA9-45E7-9A6B-8D0F5E66FFFA}" type="presParOf" srcId="{C6B029C1-5882-4C72-A6E6-6C7A9AE7B37F}" destId="{01ED24D9-AEEB-42C8-A66D-657A1397C3CB}" srcOrd="4" destOrd="0" presId="urn:microsoft.com/office/officeart/2008/layout/LinedList"/>
    <dgm:cxn modelId="{80F1DBD9-EF00-4E87-80D0-D068ED9EF367}" type="presParOf" srcId="{C6B029C1-5882-4C72-A6E6-6C7A9AE7B37F}" destId="{C55012FD-EEA1-41DB-9022-A178A797E32A}" srcOrd="5" destOrd="0" presId="urn:microsoft.com/office/officeart/2008/layout/LinedList"/>
    <dgm:cxn modelId="{C69D6D3D-A069-4287-B2D2-406113634AFE}" type="presParOf" srcId="{C55012FD-EEA1-41DB-9022-A178A797E32A}" destId="{F20BF2A9-AD9E-4154-8460-71258B0A52B4}" srcOrd="0" destOrd="0" presId="urn:microsoft.com/office/officeart/2008/layout/LinedList"/>
    <dgm:cxn modelId="{ECCEC803-A8D2-4F64-A114-41DB7C68EE42}" type="presParOf" srcId="{C55012FD-EEA1-41DB-9022-A178A797E32A}" destId="{AE0EBF2C-B373-4354-B53F-3FCB2B53483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67ED8D1-BEBF-494C-B442-8AC4D7858CAB}" type="doc">
      <dgm:prSet loTypeId="urn:microsoft.com/office/officeart/2005/8/layout/hierarchy1" loCatId="list" qsTypeId="urn:microsoft.com/office/officeart/2005/8/quickstyle/simple1" qsCatId="simple" csTypeId="urn:microsoft.com/office/officeart/2005/8/colors/colorful2" csCatId="colorful"/>
      <dgm:spPr/>
      <dgm:t>
        <a:bodyPr/>
        <a:lstStyle/>
        <a:p>
          <a:endParaRPr lang="en-US"/>
        </a:p>
      </dgm:t>
    </dgm:pt>
    <dgm:pt modelId="{43B01051-62B7-8B4B-B837-AF8858DCFC0D}">
      <dgm:prSet/>
      <dgm:spPr/>
      <dgm:t>
        <a:bodyPr/>
        <a:lstStyle/>
        <a:p>
          <a:r>
            <a:rPr lang="en-US" dirty="0"/>
            <a:t>Important and foundational information</a:t>
          </a:r>
        </a:p>
      </dgm:t>
    </dgm:pt>
    <dgm:pt modelId="{256AD329-0FA5-4041-8B04-F8CC68D1F222}" type="parTrans" cxnId="{CFE3FC28-1665-4047-8640-B5415F0AC832}">
      <dgm:prSet/>
      <dgm:spPr/>
      <dgm:t>
        <a:bodyPr/>
        <a:lstStyle/>
        <a:p>
          <a:endParaRPr lang="en-US"/>
        </a:p>
      </dgm:t>
    </dgm:pt>
    <dgm:pt modelId="{4C6BC4A9-6AD3-2E47-80FB-E9F3309DD97B}" type="sibTrans" cxnId="{CFE3FC28-1665-4047-8640-B5415F0AC832}">
      <dgm:prSet/>
      <dgm:spPr/>
      <dgm:t>
        <a:bodyPr/>
        <a:lstStyle/>
        <a:p>
          <a:endParaRPr lang="en-US"/>
        </a:p>
      </dgm:t>
    </dgm:pt>
    <dgm:pt modelId="{C0364433-18C3-E640-BAFA-6A9A437C7FFA}">
      <dgm:prSet/>
      <dgm:spPr/>
      <dgm:t>
        <a:bodyPr/>
        <a:lstStyle/>
        <a:p>
          <a:r>
            <a:rPr lang="en-US"/>
            <a:t>Key terms and concepts</a:t>
          </a:r>
        </a:p>
      </dgm:t>
    </dgm:pt>
    <dgm:pt modelId="{1BF351FF-741A-7545-A2C0-08913E4C9F8C}" type="parTrans" cxnId="{1CE2A4A0-AA03-0046-B482-4F7B82429997}">
      <dgm:prSet/>
      <dgm:spPr/>
      <dgm:t>
        <a:bodyPr/>
        <a:lstStyle/>
        <a:p>
          <a:endParaRPr lang="en-US"/>
        </a:p>
      </dgm:t>
    </dgm:pt>
    <dgm:pt modelId="{49E1C6EC-738B-F248-96EC-B753211D3418}" type="sibTrans" cxnId="{1CE2A4A0-AA03-0046-B482-4F7B82429997}">
      <dgm:prSet/>
      <dgm:spPr/>
      <dgm:t>
        <a:bodyPr/>
        <a:lstStyle/>
        <a:p>
          <a:endParaRPr lang="en-US"/>
        </a:p>
      </dgm:t>
    </dgm:pt>
    <dgm:pt modelId="{87890A0F-7E8D-6445-9BFD-C6311CB06B60}">
      <dgm:prSet/>
      <dgm:spPr/>
      <dgm:t>
        <a:bodyPr/>
        <a:lstStyle/>
        <a:p>
          <a:r>
            <a:rPr lang="en-US"/>
            <a:t>How to use the platform</a:t>
          </a:r>
        </a:p>
      </dgm:t>
    </dgm:pt>
    <dgm:pt modelId="{6A6BA5B5-1D4F-9B47-95B3-20E3B1822E65}" type="parTrans" cxnId="{01D2E898-4E34-7A44-93F1-27CD88483E9B}">
      <dgm:prSet/>
      <dgm:spPr/>
      <dgm:t>
        <a:bodyPr/>
        <a:lstStyle/>
        <a:p>
          <a:endParaRPr lang="en-US"/>
        </a:p>
      </dgm:t>
    </dgm:pt>
    <dgm:pt modelId="{5BCFA6EC-BB13-BF40-A239-2EC4402E99BD}" type="sibTrans" cxnId="{01D2E898-4E34-7A44-93F1-27CD88483E9B}">
      <dgm:prSet/>
      <dgm:spPr/>
      <dgm:t>
        <a:bodyPr/>
        <a:lstStyle/>
        <a:p>
          <a:endParaRPr lang="en-US"/>
        </a:p>
      </dgm:t>
    </dgm:pt>
    <dgm:pt modelId="{35DF4EBD-6321-834A-9515-93DDD30F55ED}" type="pres">
      <dgm:prSet presAssocID="{C67ED8D1-BEBF-494C-B442-8AC4D7858CAB}" presName="hierChild1" presStyleCnt="0">
        <dgm:presLayoutVars>
          <dgm:chPref val="1"/>
          <dgm:dir/>
          <dgm:animOne val="branch"/>
          <dgm:animLvl val="lvl"/>
          <dgm:resizeHandles/>
        </dgm:presLayoutVars>
      </dgm:prSet>
      <dgm:spPr/>
    </dgm:pt>
    <dgm:pt modelId="{6E901F87-4B22-D143-9844-7D605D467C7F}" type="pres">
      <dgm:prSet presAssocID="{43B01051-62B7-8B4B-B837-AF8858DCFC0D}" presName="hierRoot1" presStyleCnt="0"/>
      <dgm:spPr/>
    </dgm:pt>
    <dgm:pt modelId="{7F690093-4182-2C45-975D-3A100BDD8BE5}" type="pres">
      <dgm:prSet presAssocID="{43B01051-62B7-8B4B-B837-AF8858DCFC0D}" presName="composite" presStyleCnt="0"/>
      <dgm:spPr/>
    </dgm:pt>
    <dgm:pt modelId="{2EDFCF4A-68ED-204B-B1BE-4F8F4648B925}" type="pres">
      <dgm:prSet presAssocID="{43B01051-62B7-8B4B-B837-AF8858DCFC0D}" presName="background" presStyleLbl="node0" presStyleIdx="0" presStyleCnt="1"/>
      <dgm:spPr/>
    </dgm:pt>
    <dgm:pt modelId="{16778695-BB6F-DA48-8BE5-6B907CB46287}" type="pres">
      <dgm:prSet presAssocID="{43B01051-62B7-8B4B-B837-AF8858DCFC0D}" presName="text" presStyleLbl="fgAcc0" presStyleIdx="0" presStyleCnt="1">
        <dgm:presLayoutVars>
          <dgm:chPref val="3"/>
        </dgm:presLayoutVars>
      </dgm:prSet>
      <dgm:spPr/>
    </dgm:pt>
    <dgm:pt modelId="{9158F484-CA72-DE44-95F0-910853C9AE11}" type="pres">
      <dgm:prSet presAssocID="{43B01051-62B7-8B4B-B837-AF8858DCFC0D}" presName="hierChild2" presStyleCnt="0"/>
      <dgm:spPr/>
    </dgm:pt>
    <dgm:pt modelId="{31DCF400-C679-3048-BC9B-62B5CA6181B8}" type="pres">
      <dgm:prSet presAssocID="{1BF351FF-741A-7545-A2C0-08913E4C9F8C}" presName="Name10" presStyleLbl="parChTrans1D2" presStyleIdx="0" presStyleCnt="2"/>
      <dgm:spPr/>
    </dgm:pt>
    <dgm:pt modelId="{1ED68C03-3083-3C4D-AB23-99AC9FAFC954}" type="pres">
      <dgm:prSet presAssocID="{C0364433-18C3-E640-BAFA-6A9A437C7FFA}" presName="hierRoot2" presStyleCnt="0"/>
      <dgm:spPr/>
    </dgm:pt>
    <dgm:pt modelId="{A20C8635-300C-624F-99B0-9C609B5318D6}" type="pres">
      <dgm:prSet presAssocID="{C0364433-18C3-E640-BAFA-6A9A437C7FFA}" presName="composite2" presStyleCnt="0"/>
      <dgm:spPr/>
    </dgm:pt>
    <dgm:pt modelId="{02DB0F24-AA35-D845-BC19-9AA5FF1D461A}" type="pres">
      <dgm:prSet presAssocID="{C0364433-18C3-E640-BAFA-6A9A437C7FFA}" presName="background2" presStyleLbl="node2" presStyleIdx="0" presStyleCnt="2"/>
      <dgm:spPr/>
    </dgm:pt>
    <dgm:pt modelId="{EA3B464D-F95C-084F-80A3-5C2AD4B9BE43}" type="pres">
      <dgm:prSet presAssocID="{C0364433-18C3-E640-BAFA-6A9A437C7FFA}" presName="text2" presStyleLbl="fgAcc2" presStyleIdx="0" presStyleCnt="2">
        <dgm:presLayoutVars>
          <dgm:chPref val="3"/>
        </dgm:presLayoutVars>
      </dgm:prSet>
      <dgm:spPr/>
    </dgm:pt>
    <dgm:pt modelId="{CBF5FD66-9B8F-954C-87E4-36E0884058DB}" type="pres">
      <dgm:prSet presAssocID="{C0364433-18C3-E640-BAFA-6A9A437C7FFA}" presName="hierChild3" presStyleCnt="0"/>
      <dgm:spPr/>
    </dgm:pt>
    <dgm:pt modelId="{CD38055E-1398-1E4B-A800-CFA271DB4569}" type="pres">
      <dgm:prSet presAssocID="{6A6BA5B5-1D4F-9B47-95B3-20E3B1822E65}" presName="Name10" presStyleLbl="parChTrans1D2" presStyleIdx="1" presStyleCnt="2"/>
      <dgm:spPr/>
    </dgm:pt>
    <dgm:pt modelId="{363E7564-C469-9443-956B-8B236672AD93}" type="pres">
      <dgm:prSet presAssocID="{87890A0F-7E8D-6445-9BFD-C6311CB06B60}" presName="hierRoot2" presStyleCnt="0"/>
      <dgm:spPr/>
    </dgm:pt>
    <dgm:pt modelId="{7560CB13-F619-1643-9472-25A6E792B6DD}" type="pres">
      <dgm:prSet presAssocID="{87890A0F-7E8D-6445-9BFD-C6311CB06B60}" presName="composite2" presStyleCnt="0"/>
      <dgm:spPr/>
    </dgm:pt>
    <dgm:pt modelId="{C78FFDB9-7560-1C4F-95B3-D1F495D6403B}" type="pres">
      <dgm:prSet presAssocID="{87890A0F-7E8D-6445-9BFD-C6311CB06B60}" presName="background2" presStyleLbl="node2" presStyleIdx="1" presStyleCnt="2"/>
      <dgm:spPr/>
    </dgm:pt>
    <dgm:pt modelId="{B531217D-E822-8542-B05E-137AB8A62CBE}" type="pres">
      <dgm:prSet presAssocID="{87890A0F-7E8D-6445-9BFD-C6311CB06B60}" presName="text2" presStyleLbl="fgAcc2" presStyleIdx="1" presStyleCnt="2">
        <dgm:presLayoutVars>
          <dgm:chPref val="3"/>
        </dgm:presLayoutVars>
      </dgm:prSet>
      <dgm:spPr/>
    </dgm:pt>
    <dgm:pt modelId="{DCFB59D5-65B4-884A-B275-4C78067D4B66}" type="pres">
      <dgm:prSet presAssocID="{87890A0F-7E8D-6445-9BFD-C6311CB06B60}" presName="hierChild3" presStyleCnt="0"/>
      <dgm:spPr/>
    </dgm:pt>
  </dgm:ptLst>
  <dgm:cxnLst>
    <dgm:cxn modelId="{3DBCC219-29E9-FE45-BBEC-A7632454AD81}" type="presOf" srcId="{43B01051-62B7-8B4B-B837-AF8858DCFC0D}" destId="{16778695-BB6F-DA48-8BE5-6B907CB46287}" srcOrd="0" destOrd="0" presId="urn:microsoft.com/office/officeart/2005/8/layout/hierarchy1"/>
    <dgm:cxn modelId="{CFE3FC28-1665-4047-8640-B5415F0AC832}" srcId="{C67ED8D1-BEBF-494C-B442-8AC4D7858CAB}" destId="{43B01051-62B7-8B4B-B837-AF8858DCFC0D}" srcOrd="0" destOrd="0" parTransId="{256AD329-0FA5-4041-8B04-F8CC68D1F222}" sibTransId="{4C6BC4A9-6AD3-2E47-80FB-E9F3309DD97B}"/>
    <dgm:cxn modelId="{595C3B3B-86C1-CA4A-AA45-0E3D000BC90E}" type="presOf" srcId="{1BF351FF-741A-7545-A2C0-08913E4C9F8C}" destId="{31DCF400-C679-3048-BC9B-62B5CA6181B8}" srcOrd="0" destOrd="0" presId="urn:microsoft.com/office/officeart/2005/8/layout/hierarchy1"/>
    <dgm:cxn modelId="{09D23151-079F-584C-A11C-A7DD31C9480F}" type="presOf" srcId="{C0364433-18C3-E640-BAFA-6A9A437C7FFA}" destId="{EA3B464D-F95C-084F-80A3-5C2AD4B9BE43}" srcOrd="0" destOrd="0" presId="urn:microsoft.com/office/officeart/2005/8/layout/hierarchy1"/>
    <dgm:cxn modelId="{01D2E898-4E34-7A44-93F1-27CD88483E9B}" srcId="{43B01051-62B7-8B4B-B837-AF8858DCFC0D}" destId="{87890A0F-7E8D-6445-9BFD-C6311CB06B60}" srcOrd="1" destOrd="0" parTransId="{6A6BA5B5-1D4F-9B47-95B3-20E3B1822E65}" sibTransId="{5BCFA6EC-BB13-BF40-A239-2EC4402E99BD}"/>
    <dgm:cxn modelId="{1CE2A4A0-AA03-0046-B482-4F7B82429997}" srcId="{43B01051-62B7-8B4B-B837-AF8858DCFC0D}" destId="{C0364433-18C3-E640-BAFA-6A9A437C7FFA}" srcOrd="0" destOrd="0" parTransId="{1BF351FF-741A-7545-A2C0-08913E4C9F8C}" sibTransId="{49E1C6EC-738B-F248-96EC-B753211D3418}"/>
    <dgm:cxn modelId="{80FE01A5-6C3E-4842-831D-2ADDD14C18A1}" type="presOf" srcId="{87890A0F-7E8D-6445-9BFD-C6311CB06B60}" destId="{B531217D-E822-8542-B05E-137AB8A62CBE}" srcOrd="0" destOrd="0" presId="urn:microsoft.com/office/officeart/2005/8/layout/hierarchy1"/>
    <dgm:cxn modelId="{3B3C7FE3-BC32-E147-B80A-1172FCC20BE8}" type="presOf" srcId="{C67ED8D1-BEBF-494C-B442-8AC4D7858CAB}" destId="{35DF4EBD-6321-834A-9515-93DDD30F55ED}" srcOrd="0" destOrd="0" presId="urn:microsoft.com/office/officeart/2005/8/layout/hierarchy1"/>
    <dgm:cxn modelId="{CCCADDF0-7AB7-B841-A8DA-1669D971BFA1}" type="presOf" srcId="{6A6BA5B5-1D4F-9B47-95B3-20E3B1822E65}" destId="{CD38055E-1398-1E4B-A800-CFA271DB4569}" srcOrd="0" destOrd="0" presId="urn:microsoft.com/office/officeart/2005/8/layout/hierarchy1"/>
    <dgm:cxn modelId="{E3A75BE3-EB80-9744-92C1-824E6CA415B7}" type="presParOf" srcId="{35DF4EBD-6321-834A-9515-93DDD30F55ED}" destId="{6E901F87-4B22-D143-9844-7D605D467C7F}" srcOrd="0" destOrd="0" presId="urn:microsoft.com/office/officeart/2005/8/layout/hierarchy1"/>
    <dgm:cxn modelId="{B6FD471A-8494-5C45-B748-EE9D3D18CD60}" type="presParOf" srcId="{6E901F87-4B22-D143-9844-7D605D467C7F}" destId="{7F690093-4182-2C45-975D-3A100BDD8BE5}" srcOrd="0" destOrd="0" presId="urn:microsoft.com/office/officeart/2005/8/layout/hierarchy1"/>
    <dgm:cxn modelId="{27F766EF-CC84-814E-93DF-2258B6B8E623}" type="presParOf" srcId="{7F690093-4182-2C45-975D-3A100BDD8BE5}" destId="{2EDFCF4A-68ED-204B-B1BE-4F8F4648B925}" srcOrd="0" destOrd="0" presId="urn:microsoft.com/office/officeart/2005/8/layout/hierarchy1"/>
    <dgm:cxn modelId="{2CE19029-3F6B-7041-847F-FDBD0DCE29BA}" type="presParOf" srcId="{7F690093-4182-2C45-975D-3A100BDD8BE5}" destId="{16778695-BB6F-DA48-8BE5-6B907CB46287}" srcOrd="1" destOrd="0" presId="urn:microsoft.com/office/officeart/2005/8/layout/hierarchy1"/>
    <dgm:cxn modelId="{CB2EDCD0-7B2E-A84C-9FDD-80A4B3C96FD0}" type="presParOf" srcId="{6E901F87-4B22-D143-9844-7D605D467C7F}" destId="{9158F484-CA72-DE44-95F0-910853C9AE11}" srcOrd="1" destOrd="0" presId="urn:microsoft.com/office/officeart/2005/8/layout/hierarchy1"/>
    <dgm:cxn modelId="{3DA2F838-FA9F-2B4F-A85F-FC89FF721838}" type="presParOf" srcId="{9158F484-CA72-DE44-95F0-910853C9AE11}" destId="{31DCF400-C679-3048-BC9B-62B5CA6181B8}" srcOrd="0" destOrd="0" presId="urn:microsoft.com/office/officeart/2005/8/layout/hierarchy1"/>
    <dgm:cxn modelId="{1D8A5006-449B-CC48-BC90-FF29754588DF}" type="presParOf" srcId="{9158F484-CA72-DE44-95F0-910853C9AE11}" destId="{1ED68C03-3083-3C4D-AB23-99AC9FAFC954}" srcOrd="1" destOrd="0" presId="urn:microsoft.com/office/officeart/2005/8/layout/hierarchy1"/>
    <dgm:cxn modelId="{AF8A9CE6-BCA1-394B-95B2-FAB5158C00CD}" type="presParOf" srcId="{1ED68C03-3083-3C4D-AB23-99AC9FAFC954}" destId="{A20C8635-300C-624F-99B0-9C609B5318D6}" srcOrd="0" destOrd="0" presId="urn:microsoft.com/office/officeart/2005/8/layout/hierarchy1"/>
    <dgm:cxn modelId="{DA984B63-C8A8-7F4E-BFE2-575C6373FC4B}" type="presParOf" srcId="{A20C8635-300C-624F-99B0-9C609B5318D6}" destId="{02DB0F24-AA35-D845-BC19-9AA5FF1D461A}" srcOrd="0" destOrd="0" presId="urn:microsoft.com/office/officeart/2005/8/layout/hierarchy1"/>
    <dgm:cxn modelId="{FCF644DC-37C4-8943-A16B-0B859E2520EF}" type="presParOf" srcId="{A20C8635-300C-624F-99B0-9C609B5318D6}" destId="{EA3B464D-F95C-084F-80A3-5C2AD4B9BE43}" srcOrd="1" destOrd="0" presId="urn:microsoft.com/office/officeart/2005/8/layout/hierarchy1"/>
    <dgm:cxn modelId="{C8B67184-2263-E342-8D25-9A80C4FCD81A}" type="presParOf" srcId="{1ED68C03-3083-3C4D-AB23-99AC9FAFC954}" destId="{CBF5FD66-9B8F-954C-87E4-36E0884058DB}" srcOrd="1" destOrd="0" presId="urn:microsoft.com/office/officeart/2005/8/layout/hierarchy1"/>
    <dgm:cxn modelId="{FAB71C2F-D42D-A045-87D2-3D25BAD1901C}" type="presParOf" srcId="{9158F484-CA72-DE44-95F0-910853C9AE11}" destId="{CD38055E-1398-1E4B-A800-CFA271DB4569}" srcOrd="2" destOrd="0" presId="urn:microsoft.com/office/officeart/2005/8/layout/hierarchy1"/>
    <dgm:cxn modelId="{BDC7BF6F-0276-0743-A4C1-D204F9A2164D}" type="presParOf" srcId="{9158F484-CA72-DE44-95F0-910853C9AE11}" destId="{363E7564-C469-9443-956B-8B236672AD93}" srcOrd="3" destOrd="0" presId="urn:microsoft.com/office/officeart/2005/8/layout/hierarchy1"/>
    <dgm:cxn modelId="{FCE48590-010C-8049-A5C3-5E1E3BFEE064}" type="presParOf" srcId="{363E7564-C469-9443-956B-8B236672AD93}" destId="{7560CB13-F619-1643-9472-25A6E792B6DD}" srcOrd="0" destOrd="0" presId="urn:microsoft.com/office/officeart/2005/8/layout/hierarchy1"/>
    <dgm:cxn modelId="{CC7D64DE-8F4F-8344-865C-689E78CB9929}" type="presParOf" srcId="{7560CB13-F619-1643-9472-25A6E792B6DD}" destId="{C78FFDB9-7560-1C4F-95B3-D1F495D6403B}" srcOrd="0" destOrd="0" presId="urn:microsoft.com/office/officeart/2005/8/layout/hierarchy1"/>
    <dgm:cxn modelId="{0CFFD111-EE0F-3140-A17F-A456ACD8A002}" type="presParOf" srcId="{7560CB13-F619-1643-9472-25A6E792B6DD}" destId="{B531217D-E822-8542-B05E-137AB8A62CBE}" srcOrd="1" destOrd="0" presId="urn:microsoft.com/office/officeart/2005/8/layout/hierarchy1"/>
    <dgm:cxn modelId="{E4598C94-40F1-8E4C-99E1-1CC8167A8462}" type="presParOf" srcId="{363E7564-C469-9443-956B-8B236672AD93}" destId="{DCFB59D5-65B4-884A-B275-4C78067D4B6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A9A1E6-6161-4B83-87E7-CAC290B5D6A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B3DF59E-F3A6-4C88-9FC9-E7E9F8055A1E}">
      <dgm:prSet/>
      <dgm:spPr/>
      <dgm:t>
        <a:bodyPr/>
        <a:lstStyle/>
        <a:p>
          <a:r>
            <a:rPr lang="en-US"/>
            <a:t>Reusing content</a:t>
          </a:r>
        </a:p>
      </dgm:t>
    </dgm:pt>
    <dgm:pt modelId="{6AE1E6AE-5D7F-4867-B4B8-C79DD8E10F0A}" type="parTrans" cxnId="{C2CBDD19-FCBA-4149-AF60-15ECF618E4F4}">
      <dgm:prSet/>
      <dgm:spPr/>
      <dgm:t>
        <a:bodyPr/>
        <a:lstStyle/>
        <a:p>
          <a:endParaRPr lang="en-US"/>
        </a:p>
      </dgm:t>
    </dgm:pt>
    <dgm:pt modelId="{2465C0FA-7ACC-4B0A-A8D3-EA2775D8DE16}" type="sibTrans" cxnId="{C2CBDD19-FCBA-4149-AF60-15ECF618E4F4}">
      <dgm:prSet/>
      <dgm:spPr/>
      <dgm:t>
        <a:bodyPr/>
        <a:lstStyle/>
        <a:p>
          <a:endParaRPr lang="en-US"/>
        </a:p>
      </dgm:t>
    </dgm:pt>
    <dgm:pt modelId="{DC75040B-47B3-41CD-B8E5-C88B77209E64}">
      <dgm:prSet/>
      <dgm:spPr/>
      <dgm:t>
        <a:bodyPr/>
        <a:lstStyle/>
        <a:p>
          <a:r>
            <a:rPr lang="en-US">
              <a:latin typeface="Corbel" panose="020B0503020204020204"/>
            </a:rPr>
            <a:t>Accessibility</a:t>
          </a:r>
          <a:endParaRPr lang="en-US"/>
        </a:p>
      </dgm:t>
    </dgm:pt>
    <dgm:pt modelId="{90FA918C-8158-4FD0-A6F0-5BB4439AB4B0}" type="parTrans" cxnId="{04D25E92-1FFF-45AE-A906-8083CA051577}">
      <dgm:prSet/>
      <dgm:spPr/>
      <dgm:t>
        <a:bodyPr/>
        <a:lstStyle/>
        <a:p>
          <a:endParaRPr lang="en-US"/>
        </a:p>
      </dgm:t>
    </dgm:pt>
    <dgm:pt modelId="{F4B9C174-B00F-4DCB-A608-9B14BA247AD3}" type="sibTrans" cxnId="{04D25E92-1FFF-45AE-A906-8083CA051577}">
      <dgm:prSet/>
      <dgm:spPr/>
      <dgm:t>
        <a:bodyPr/>
        <a:lstStyle/>
        <a:p>
          <a:endParaRPr lang="en-US"/>
        </a:p>
      </dgm:t>
    </dgm:pt>
    <dgm:pt modelId="{3FD8AC58-E6C5-4C2B-9EB3-4852849F70EA}">
      <dgm:prSet phldr="0"/>
      <dgm:spPr/>
      <dgm:t>
        <a:bodyPr/>
        <a:lstStyle/>
        <a:p>
          <a:r>
            <a:rPr lang="en-US">
              <a:latin typeface="Corbel" panose="020B0503020204020204"/>
            </a:rPr>
            <a:t>Learn more tomorrow ;)</a:t>
          </a:r>
        </a:p>
      </dgm:t>
    </dgm:pt>
    <dgm:pt modelId="{1199F79D-D5C9-48D2-8D95-B394F63E45C3}" type="parTrans" cxnId="{CB65454D-9499-4879-A0F5-4EB0190D5326}">
      <dgm:prSet/>
      <dgm:spPr/>
      <dgm:t>
        <a:bodyPr/>
        <a:lstStyle/>
        <a:p>
          <a:endParaRPr lang="en-US"/>
        </a:p>
      </dgm:t>
    </dgm:pt>
    <dgm:pt modelId="{6DFE88D8-0F6C-41DC-9848-24FEEB9F1A94}" type="sibTrans" cxnId="{CB65454D-9499-4879-A0F5-4EB0190D5326}">
      <dgm:prSet/>
      <dgm:spPr/>
      <dgm:t>
        <a:bodyPr/>
        <a:lstStyle/>
        <a:p>
          <a:endParaRPr lang="en-US"/>
        </a:p>
      </dgm:t>
    </dgm:pt>
    <dgm:pt modelId="{1234C20B-ABE2-4BC5-870A-17D4564A1263}">
      <dgm:prSet phldr="0"/>
      <dgm:spPr/>
      <dgm:t>
        <a:bodyPr/>
        <a:lstStyle/>
        <a:p>
          <a:r>
            <a:rPr lang="en-US">
              <a:latin typeface="Corbel" panose="020B0503020204020204"/>
            </a:rPr>
            <a:t>Consider sharing yours</a:t>
          </a:r>
        </a:p>
      </dgm:t>
    </dgm:pt>
    <dgm:pt modelId="{D8F8BCB8-42F3-475E-AB38-1BC281456DBF}" type="parTrans" cxnId="{5A06679F-3E2E-4A7A-8396-5283E97DF3C8}">
      <dgm:prSet/>
      <dgm:spPr/>
      <dgm:t>
        <a:bodyPr/>
        <a:lstStyle/>
        <a:p>
          <a:endParaRPr lang="en-US"/>
        </a:p>
      </dgm:t>
    </dgm:pt>
    <dgm:pt modelId="{849557BA-875C-4775-AAE1-B9E513F4BA0B}" type="sibTrans" cxnId="{5A06679F-3E2E-4A7A-8396-5283E97DF3C8}">
      <dgm:prSet/>
      <dgm:spPr/>
      <dgm:t>
        <a:bodyPr/>
        <a:lstStyle/>
        <a:p>
          <a:endParaRPr lang="en-US"/>
        </a:p>
      </dgm:t>
    </dgm:pt>
    <dgm:pt modelId="{5F8D59CB-E51B-43D8-96BB-E7A319856D77}" type="pres">
      <dgm:prSet presAssocID="{66A9A1E6-6161-4B83-87E7-CAC290B5D6AD}" presName="root" presStyleCnt="0">
        <dgm:presLayoutVars>
          <dgm:dir/>
          <dgm:resizeHandles val="exact"/>
        </dgm:presLayoutVars>
      </dgm:prSet>
      <dgm:spPr/>
    </dgm:pt>
    <dgm:pt modelId="{EDCB22A6-D8EE-4754-A1DB-4BC6BDA027FC}" type="pres">
      <dgm:prSet presAssocID="{BB3DF59E-F3A6-4C88-9FC9-E7E9F8055A1E}" presName="compNode" presStyleCnt="0"/>
      <dgm:spPr/>
    </dgm:pt>
    <dgm:pt modelId="{8AFD3B63-FAE4-442B-8F48-F756A3D7897C}" type="pres">
      <dgm:prSet presAssocID="{BB3DF59E-F3A6-4C88-9FC9-E7E9F8055A1E}" presName="bgRect" presStyleLbl="bgShp" presStyleIdx="0" presStyleCnt="2"/>
      <dgm:spPr/>
    </dgm:pt>
    <dgm:pt modelId="{5ADB9005-5134-414B-B3D3-8BAC0CB4D8CD}" type="pres">
      <dgm:prSet presAssocID="{BB3DF59E-F3A6-4C88-9FC9-E7E9F8055A1E}"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circle"/>
        </a:ext>
      </dgm:extLst>
    </dgm:pt>
    <dgm:pt modelId="{AC409C99-46EE-4358-A4A5-6AD0A431F1F6}" type="pres">
      <dgm:prSet presAssocID="{BB3DF59E-F3A6-4C88-9FC9-E7E9F8055A1E}" presName="spaceRect" presStyleCnt="0"/>
      <dgm:spPr/>
    </dgm:pt>
    <dgm:pt modelId="{753C8CA7-E77E-4DB7-890C-DD24CD40AAF4}" type="pres">
      <dgm:prSet presAssocID="{BB3DF59E-F3A6-4C88-9FC9-E7E9F8055A1E}" presName="parTx" presStyleLbl="revTx" presStyleIdx="0" presStyleCnt="4">
        <dgm:presLayoutVars>
          <dgm:chMax val="0"/>
          <dgm:chPref val="0"/>
        </dgm:presLayoutVars>
      </dgm:prSet>
      <dgm:spPr/>
    </dgm:pt>
    <dgm:pt modelId="{2354666E-A543-4B7E-9709-3F03AB51B377}" type="pres">
      <dgm:prSet presAssocID="{BB3DF59E-F3A6-4C88-9FC9-E7E9F8055A1E}" presName="desTx" presStyleLbl="revTx" presStyleIdx="1" presStyleCnt="4">
        <dgm:presLayoutVars/>
      </dgm:prSet>
      <dgm:spPr/>
    </dgm:pt>
    <dgm:pt modelId="{92A77686-4082-4C73-BADF-9258BE5E6630}" type="pres">
      <dgm:prSet presAssocID="{2465C0FA-7ACC-4B0A-A8D3-EA2775D8DE16}" presName="sibTrans" presStyleCnt="0"/>
      <dgm:spPr/>
    </dgm:pt>
    <dgm:pt modelId="{C7509D9A-AA4E-4B79-8C7E-853F40FA86A9}" type="pres">
      <dgm:prSet presAssocID="{DC75040B-47B3-41CD-B8E5-C88B77209E64}" presName="compNode" presStyleCnt="0"/>
      <dgm:spPr/>
    </dgm:pt>
    <dgm:pt modelId="{01FE8B6D-9679-47B9-BF60-7844C2B94401}" type="pres">
      <dgm:prSet presAssocID="{DC75040B-47B3-41CD-B8E5-C88B77209E64}" presName="bgRect" presStyleLbl="bgShp" presStyleIdx="1" presStyleCnt="2"/>
      <dgm:spPr/>
    </dgm:pt>
    <dgm:pt modelId="{8283CD4A-C02E-4F3E-80F8-FCDAF4705900}" type="pres">
      <dgm:prSet presAssocID="{DC75040B-47B3-41CD-B8E5-C88B77209E64}" presName="iconRect" presStyleLbl="node1" presStyleIdx="1" presStyleCnt="2" custLinFactNeighborX="-447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a:ext>
      </dgm:extLst>
    </dgm:pt>
    <dgm:pt modelId="{B0F95941-680C-4F08-A82E-78F60E021126}" type="pres">
      <dgm:prSet presAssocID="{DC75040B-47B3-41CD-B8E5-C88B77209E64}" presName="spaceRect" presStyleCnt="0"/>
      <dgm:spPr/>
    </dgm:pt>
    <dgm:pt modelId="{5C0D2548-6E95-477F-88DB-7F265F3805A0}" type="pres">
      <dgm:prSet presAssocID="{DC75040B-47B3-41CD-B8E5-C88B77209E64}" presName="parTx" presStyleLbl="revTx" presStyleIdx="2" presStyleCnt="4">
        <dgm:presLayoutVars>
          <dgm:chMax val="0"/>
          <dgm:chPref val="0"/>
        </dgm:presLayoutVars>
      </dgm:prSet>
      <dgm:spPr/>
    </dgm:pt>
    <dgm:pt modelId="{9E9B90E3-1BD6-447C-A869-A0855E091CDF}" type="pres">
      <dgm:prSet presAssocID="{DC75040B-47B3-41CD-B8E5-C88B77209E64}" presName="desTx" presStyleLbl="revTx" presStyleIdx="3" presStyleCnt="4">
        <dgm:presLayoutVars/>
      </dgm:prSet>
      <dgm:spPr/>
    </dgm:pt>
  </dgm:ptLst>
  <dgm:cxnLst>
    <dgm:cxn modelId="{16EF5F03-A06C-49EB-869F-1BD331993D0B}" type="presOf" srcId="{DC75040B-47B3-41CD-B8E5-C88B77209E64}" destId="{5C0D2548-6E95-477F-88DB-7F265F3805A0}" srcOrd="0" destOrd="0" presId="urn:microsoft.com/office/officeart/2018/2/layout/IconVerticalSolidList"/>
    <dgm:cxn modelId="{4137AD08-2A38-4F0B-A6B4-2864A86BBE0D}" type="presOf" srcId="{BB3DF59E-F3A6-4C88-9FC9-E7E9F8055A1E}" destId="{753C8CA7-E77E-4DB7-890C-DD24CD40AAF4}" srcOrd="0" destOrd="0" presId="urn:microsoft.com/office/officeart/2018/2/layout/IconVerticalSolidList"/>
    <dgm:cxn modelId="{E5174E0E-4027-44E5-AF03-DAAFA8A79E84}" type="presOf" srcId="{3FD8AC58-E6C5-4C2B-9EB3-4852849F70EA}" destId="{9E9B90E3-1BD6-447C-A869-A0855E091CDF}" srcOrd="0" destOrd="0" presId="urn:microsoft.com/office/officeart/2018/2/layout/IconVerticalSolidList"/>
    <dgm:cxn modelId="{C2CBDD19-FCBA-4149-AF60-15ECF618E4F4}" srcId="{66A9A1E6-6161-4B83-87E7-CAC290B5D6AD}" destId="{BB3DF59E-F3A6-4C88-9FC9-E7E9F8055A1E}" srcOrd="0" destOrd="0" parTransId="{6AE1E6AE-5D7F-4867-B4B8-C79DD8E10F0A}" sibTransId="{2465C0FA-7ACC-4B0A-A8D3-EA2775D8DE16}"/>
    <dgm:cxn modelId="{D0A3A634-3029-4C77-8986-7212A15C372C}" type="presOf" srcId="{66A9A1E6-6161-4B83-87E7-CAC290B5D6AD}" destId="{5F8D59CB-E51B-43D8-96BB-E7A319856D77}" srcOrd="0" destOrd="0" presId="urn:microsoft.com/office/officeart/2018/2/layout/IconVerticalSolidList"/>
    <dgm:cxn modelId="{CB65454D-9499-4879-A0F5-4EB0190D5326}" srcId="{DC75040B-47B3-41CD-B8E5-C88B77209E64}" destId="{3FD8AC58-E6C5-4C2B-9EB3-4852849F70EA}" srcOrd="0" destOrd="0" parTransId="{1199F79D-D5C9-48D2-8D95-B394F63E45C3}" sibTransId="{6DFE88D8-0F6C-41DC-9848-24FEEB9F1A94}"/>
    <dgm:cxn modelId="{04D25E92-1FFF-45AE-A906-8083CA051577}" srcId="{66A9A1E6-6161-4B83-87E7-CAC290B5D6AD}" destId="{DC75040B-47B3-41CD-B8E5-C88B77209E64}" srcOrd="1" destOrd="0" parTransId="{90FA918C-8158-4FD0-A6F0-5BB4439AB4B0}" sibTransId="{F4B9C174-B00F-4DCB-A608-9B14BA247AD3}"/>
    <dgm:cxn modelId="{5A06679F-3E2E-4A7A-8396-5283E97DF3C8}" srcId="{BB3DF59E-F3A6-4C88-9FC9-E7E9F8055A1E}" destId="{1234C20B-ABE2-4BC5-870A-17D4564A1263}" srcOrd="0" destOrd="0" parTransId="{D8F8BCB8-42F3-475E-AB38-1BC281456DBF}" sibTransId="{849557BA-875C-4775-AAE1-B9E513F4BA0B}"/>
    <dgm:cxn modelId="{5CCBC7AB-B4E9-405C-93CF-3F55BAD291C1}" type="presOf" srcId="{1234C20B-ABE2-4BC5-870A-17D4564A1263}" destId="{2354666E-A543-4B7E-9709-3F03AB51B377}" srcOrd="0" destOrd="0" presId="urn:microsoft.com/office/officeart/2018/2/layout/IconVerticalSolidList"/>
    <dgm:cxn modelId="{CEF331FA-18A2-44A1-8B9C-28D36D5D6AF9}" type="presParOf" srcId="{5F8D59CB-E51B-43D8-96BB-E7A319856D77}" destId="{EDCB22A6-D8EE-4754-A1DB-4BC6BDA027FC}" srcOrd="0" destOrd="0" presId="urn:microsoft.com/office/officeart/2018/2/layout/IconVerticalSolidList"/>
    <dgm:cxn modelId="{F716AF80-6732-4C71-92FF-BEEC73889D80}" type="presParOf" srcId="{EDCB22A6-D8EE-4754-A1DB-4BC6BDA027FC}" destId="{8AFD3B63-FAE4-442B-8F48-F756A3D7897C}" srcOrd="0" destOrd="0" presId="urn:microsoft.com/office/officeart/2018/2/layout/IconVerticalSolidList"/>
    <dgm:cxn modelId="{ED856224-A7CC-49AF-8632-CD4DFF034117}" type="presParOf" srcId="{EDCB22A6-D8EE-4754-A1DB-4BC6BDA027FC}" destId="{5ADB9005-5134-414B-B3D3-8BAC0CB4D8CD}" srcOrd="1" destOrd="0" presId="urn:microsoft.com/office/officeart/2018/2/layout/IconVerticalSolidList"/>
    <dgm:cxn modelId="{9502E6FB-456B-43B6-AE43-7103D6C97525}" type="presParOf" srcId="{EDCB22A6-D8EE-4754-A1DB-4BC6BDA027FC}" destId="{AC409C99-46EE-4358-A4A5-6AD0A431F1F6}" srcOrd="2" destOrd="0" presId="urn:microsoft.com/office/officeart/2018/2/layout/IconVerticalSolidList"/>
    <dgm:cxn modelId="{290CD7EF-1295-432F-80D8-E1876677477C}" type="presParOf" srcId="{EDCB22A6-D8EE-4754-A1DB-4BC6BDA027FC}" destId="{753C8CA7-E77E-4DB7-890C-DD24CD40AAF4}" srcOrd="3" destOrd="0" presId="urn:microsoft.com/office/officeart/2018/2/layout/IconVerticalSolidList"/>
    <dgm:cxn modelId="{3A5FF67E-F43A-47DC-B820-3A5AE9BDE4E5}" type="presParOf" srcId="{EDCB22A6-D8EE-4754-A1DB-4BC6BDA027FC}" destId="{2354666E-A543-4B7E-9709-3F03AB51B377}" srcOrd="4" destOrd="0" presId="urn:microsoft.com/office/officeart/2018/2/layout/IconVerticalSolidList"/>
    <dgm:cxn modelId="{9D2EAFD6-625B-448F-927A-0E719C7CAE4D}" type="presParOf" srcId="{5F8D59CB-E51B-43D8-96BB-E7A319856D77}" destId="{92A77686-4082-4C73-BADF-9258BE5E6630}" srcOrd="1" destOrd="0" presId="urn:microsoft.com/office/officeart/2018/2/layout/IconVerticalSolidList"/>
    <dgm:cxn modelId="{3A08FF3E-9943-4648-AF8E-22C2C01A22C3}" type="presParOf" srcId="{5F8D59CB-E51B-43D8-96BB-E7A319856D77}" destId="{C7509D9A-AA4E-4B79-8C7E-853F40FA86A9}" srcOrd="2" destOrd="0" presId="urn:microsoft.com/office/officeart/2018/2/layout/IconVerticalSolidList"/>
    <dgm:cxn modelId="{DF50239F-1181-437F-B60F-C6CB2AFE60A2}" type="presParOf" srcId="{C7509D9A-AA4E-4B79-8C7E-853F40FA86A9}" destId="{01FE8B6D-9679-47B9-BF60-7844C2B94401}" srcOrd="0" destOrd="0" presId="urn:microsoft.com/office/officeart/2018/2/layout/IconVerticalSolidList"/>
    <dgm:cxn modelId="{E4641679-5691-44FD-8511-7A50EDE5E4EE}" type="presParOf" srcId="{C7509D9A-AA4E-4B79-8C7E-853F40FA86A9}" destId="{8283CD4A-C02E-4F3E-80F8-FCDAF4705900}" srcOrd="1" destOrd="0" presId="urn:microsoft.com/office/officeart/2018/2/layout/IconVerticalSolidList"/>
    <dgm:cxn modelId="{F363B0A7-6A39-4152-8053-CA019828FC51}" type="presParOf" srcId="{C7509D9A-AA4E-4B79-8C7E-853F40FA86A9}" destId="{B0F95941-680C-4F08-A82E-78F60E021126}" srcOrd="2" destOrd="0" presId="urn:microsoft.com/office/officeart/2018/2/layout/IconVerticalSolidList"/>
    <dgm:cxn modelId="{E2BD7803-0C53-4411-AC9A-5E172AF52A74}" type="presParOf" srcId="{C7509D9A-AA4E-4B79-8C7E-853F40FA86A9}" destId="{5C0D2548-6E95-477F-88DB-7F265F3805A0}" srcOrd="3" destOrd="0" presId="urn:microsoft.com/office/officeart/2018/2/layout/IconVerticalSolidList"/>
    <dgm:cxn modelId="{DBFE044E-E8DE-427A-86A7-A1E259B192CD}" type="presParOf" srcId="{C7509D9A-AA4E-4B79-8C7E-853F40FA86A9}" destId="{9E9B90E3-1BD6-447C-A869-A0855E091CD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6A9A1E6-6161-4B83-87E7-CAC290B5D6AD}" type="doc">
      <dgm:prSet loTypeId="urn:microsoft.com/office/officeart/2018/2/layout/IconVerticalSolidList" loCatId="icon" qsTypeId="urn:microsoft.com/office/officeart/2005/8/quickstyle/simple4" qsCatId="simple" csTypeId="urn:microsoft.com/office/officeart/2005/8/colors/accent0_1" csCatId="mainScheme" phldr="1"/>
      <dgm:spPr/>
      <dgm:t>
        <a:bodyPr/>
        <a:lstStyle/>
        <a:p>
          <a:endParaRPr lang="en-US"/>
        </a:p>
      </dgm:t>
    </dgm:pt>
    <dgm:pt modelId="{BB3DF59E-F3A6-4C88-9FC9-E7E9F8055A1E}">
      <dgm:prSet/>
      <dgm:spPr/>
      <dgm:t>
        <a:bodyPr/>
        <a:lstStyle/>
        <a:p>
          <a:pPr>
            <a:lnSpc>
              <a:spcPct val="100000"/>
            </a:lnSpc>
          </a:pPr>
          <a:r>
            <a:rPr lang="en-US">
              <a:latin typeface="Corbel" panose="020B0503020204020204"/>
            </a:rPr>
            <a:t>Sound engineering</a:t>
          </a:r>
          <a:endParaRPr lang="en-US"/>
        </a:p>
      </dgm:t>
    </dgm:pt>
    <dgm:pt modelId="{6AE1E6AE-5D7F-4867-B4B8-C79DD8E10F0A}" type="parTrans" cxnId="{C2CBDD19-FCBA-4149-AF60-15ECF618E4F4}">
      <dgm:prSet/>
      <dgm:spPr/>
      <dgm:t>
        <a:bodyPr/>
        <a:lstStyle/>
        <a:p>
          <a:endParaRPr lang="en-US"/>
        </a:p>
      </dgm:t>
    </dgm:pt>
    <dgm:pt modelId="{2465C0FA-7ACC-4B0A-A8D3-EA2775D8DE16}" type="sibTrans" cxnId="{C2CBDD19-FCBA-4149-AF60-15ECF618E4F4}">
      <dgm:prSet/>
      <dgm:spPr/>
      <dgm:t>
        <a:bodyPr/>
        <a:lstStyle/>
        <a:p>
          <a:endParaRPr lang="en-US"/>
        </a:p>
      </dgm:t>
    </dgm:pt>
    <dgm:pt modelId="{DC75040B-47B3-41CD-B8E5-C88B77209E64}">
      <dgm:prSet/>
      <dgm:spPr/>
      <dgm:t>
        <a:bodyPr/>
        <a:lstStyle/>
        <a:p>
          <a:pPr>
            <a:lnSpc>
              <a:spcPct val="100000"/>
            </a:lnSpc>
          </a:pPr>
          <a:r>
            <a:rPr lang="en-US">
              <a:latin typeface="Corbel" panose="020B0503020204020204"/>
            </a:rPr>
            <a:t>Affordances</a:t>
          </a:r>
          <a:endParaRPr lang="en-US"/>
        </a:p>
      </dgm:t>
    </dgm:pt>
    <dgm:pt modelId="{90FA918C-8158-4FD0-A6F0-5BB4439AB4B0}" type="parTrans" cxnId="{04D25E92-1FFF-45AE-A906-8083CA051577}">
      <dgm:prSet/>
      <dgm:spPr/>
      <dgm:t>
        <a:bodyPr/>
        <a:lstStyle/>
        <a:p>
          <a:endParaRPr lang="en-US"/>
        </a:p>
      </dgm:t>
    </dgm:pt>
    <dgm:pt modelId="{F4B9C174-B00F-4DCB-A608-9B14BA247AD3}" type="sibTrans" cxnId="{04D25E92-1FFF-45AE-A906-8083CA051577}">
      <dgm:prSet/>
      <dgm:spPr/>
      <dgm:t>
        <a:bodyPr/>
        <a:lstStyle/>
        <a:p>
          <a:endParaRPr lang="en-US"/>
        </a:p>
      </dgm:t>
    </dgm:pt>
    <dgm:pt modelId="{1234C20B-ABE2-4BC5-870A-17D4564A1263}">
      <dgm:prSet phldr="0"/>
      <dgm:spPr/>
      <dgm:t>
        <a:bodyPr/>
        <a:lstStyle/>
        <a:p>
          <a:pPr>
            <a:lnSpc>
              <a:spcPct val="100000"/>
            </a:lnSpc>
          </a:pPr>
          <a:r>
            <a:rPr lang="en-US">
              <a:latin typeface="Corbel" panose="020B0503020204020204"/>
            </a:rPr>
            <a:t>when medium complements message</a:t>
          </a:r>
        </a:p>
      </dgm:t>
    </dgm:pt>
    <dgm:pt modelId="{D8F8BCB8-42F3-475E-AB38-1BC281456DBF}" type="parTrans" cxnId="{5A06679F-3E2E-4A7A-8396-5283E97DF3C8}">
      <dgm:prSet/>
      <dgm:spPr/>
      <dgm:t>
        <a:bodyPr/>
        <a:lstStyle/>
        <a:p>
          <a:endParaRPr lang="en-US"/>
        </a:p>
      </dgm:t>
    </dgm:pt>
    <dgm:pt modelId="{849557BA-875C-4775-AAE1-B9E513F4BA0B}" type="sibTrans" cxnId="{5A06679F-3E2E-4A7A-8396-5283E97DF3C8}">
      <dgm:prSet/>
      <dgm:spPr/>
    </dgm:pt>
    <dgm:pt modelId="{3FD8AC58-E6C5-4C2B-9EB3-4852849F70EA}">
      <dgm:prSet phldr="0"/>
      <dgm:spPr/>
      <dgm:t>
        <a:bodyPr/>
        <a:lstStyle/>
        <a:p>
          <a:pPr>
            <a:lnSpc>
              <a:spcPct val="100000"/>
            </a:lnSpc>
          </a:pPr>
          <a:r>
            <a:rPr lang="en-US">
              <a:latin typeface="Corbel" panose="020B0503020204020204"/>
            </a:rPr>
            <a:t>all the things a thing can do</a:t>
          </a:r>
        </a:p>
      </dgm:t>
    </dgm:pt>
    <dgm:pt modelId="{1199F79D-D5C9-48D2-8D95-B394F63E45C3}" type="parTrans" cxnId="{2EE3BD42-3FF0-47FF-BDEA-D1EA5FC4AC7E}">
      <dgm:prSet/>
      <dgm:spPr/>
      <dgm:t>
        <a:bodyPr/>
        <a:lstStyle/>
        <a:p>
          <a:endParaRPr lang="en-US"/>
        </a:p>
      </dgm:t>
    </dgm:pt>
    <dgm:pt modelId="{6DFE88D8-0F6C-41DC-9848-24FEEB9F1A94}" type="sibTrans" cxnId="{2EE3BD42-3FF0-47FF-BDEA-D1EA5FC4AC7E}">
      <dgm:prSet/>
      <dgm:spPr/>
      <dgm:t>
        <a:bodyPr/>
        <a:lstStyle/>
        <a:p>
          <a:endParaRPr lang="en-US"/>
        </a:p>
      </dgm:t>
    </dgm:pt>
    <dgm:pt modelId="{5F8D59CB-E51B-43D8-96BB-E7A319856D77}" type="pres">
      <dgm:prSet presAssocID="{66A9A1E6-6161-4B83-87E7-CAC290B5D6AD}" presName="root" presStyleCnt="0">
        <dgm:presLayoutVars>
          <dgm:dir/>
          <dgm:resizeHandles val="exact"/>
        </dgm:presLayoutVars>
      </dgm:prSet>
      <dgm:spPr/>
    </dgm:pt>
    <dgm:pt modelId="{EDCB22A6-D8EE-4754-A1DB-4BC6BDA027FC}" type="pres">
      <dgm:prSet presAssocID="{BB3DF59E-F3A6-4C88-9FC9-E7E9F8055A1E}" presName="compNode" presStyleCnt="0"/>
      <dgm:spPr/>
    </dgm:pt>
    <dgm:pt modelId="{8AFD3B63-FAE4-442B-8F48-F756A3D7897C}" type="pres">
      <dgm:prSet presAssocID="{BB3DF59E-F3A6-4C88-9FC9-E7E9F8055A1E}" presName="bgRect" presStyleLbl="bgShp" presStyleIdx="0" presStyleCnt="2"/>
      <dgm:spPr>
        <a:solidFill>
          <a:schemeClr val="bg2">
            <a:lumMod val="20000"/>
            <a:lumOff val="80000"/>
          </a:schemeClr>
        </a:solidFill>
      </dgm:spPr>
    </dgm:pt>
    <dgm:pt modelId="{5ADB9005-5134-414B-B3D3-8BAC0CB4D8CD}" type="pres">
      <dgm:prSet presAssocID="{BB3DF59E-F3A6-4C88-9FC9-E7E9F8055A1E}"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adio microphone"/>
        </a:ext>
      </dgm:extLst>
    </dgm:pt>
    <dgm:pt modelId="{AC409C99-46EE-4358-A4A5-6AD0A431F1F6}" type="pres">
      <dgm:prSet presAssocID="{BB3DF59E-F3A6-4C88-9FC9-E7E9F8055A1E}" presName="spaceRect" presStyleCnt="0"/>
      <dgm:spPr/>
    </dgm:pt>
    <dgm:pt modelId="{753C8CA7-E77E-4DB7-890C-DD24CD40AAF4}" type="pres">
      <dgm:prSet presAssocID="{BB3DF59E-F3A6-4C88-9FC9-E7E9F8055A1E}" presName="parTx" presStyleLbl="revTx" presStyleIdx="0" presStyleCnt="4">
        <dgm:presLayoutVars>
          <dgm:chMax val="0"/>
          <dgm:chPref val="0"/>
        </dgm:presLayoutVars>
      </dgm:prSet>
      <dgm:spPr/>
    </dgm:pt>
    <dgm:pt modelId="{2354666E-A543-4B7E-9709-3F03AB51B377}" type="pres">
      <dgm:prSet presAssocID="{BB3DF59E-F3A6-4C88-9FC9-E7E9F8055A1E}" presName="desTx" presStyleLbl="revTx" presStyleIdx="1" presStyleCnt="4">
        <dgm:presLayoutVars/>
      </dgm:prSet>
      <dgm:spPr/>
    </dgm:pt>
    <dgm:pt modelId="{92A77686-4082-4C73-BADF-9258BE5E6630}" type="pres">
      <dgm:prSet presAssocID="{2465C0FA-7ACC-4B0A-A8D3-EA2775D8DE16}" presName="sibTrans" presStyleCnt="0"/>
      <dgm:spPr/>
    </dgm:pt>
    <dgm:pt modelId="{C7509D9A-AA4E-4B79-8C7E-853F40FA86A9}" type="pres">
      <dgm:prSet presAssocID="{DC75040B-47B3-41CD-B8E5-C88B77209E64}" presName="compNode" presStyleCnt="0"/>
      <dgm:spPr/>
    </dgm:pt>
    <dgm:pt modelId="{01FE8B6D-9679-47B9-BF60-7844C2B94401}" type="pres">
      <dgm:prSet presAssocID="{DC75040B-47B3-41CD-B8E5-C88B77209E64}" presName="bgRect" presStyleLbl="bgShp" presStyleIdx="1" presStyleCnt="2"/>
      <dgm:spPr>
        <a:solidFill>
          <a:schemeClr val="bg2">
            <a:lumMod val="20000"/>
            <a:lumOff val="80000"/>
          </a:schemeClr>
        </a:solidFill>
      </dgm:spPr>
    </dgm:pt>
    <dgm:pt modelId="{8283CD4A-C02E-4F3E-80F8-FCDAF4705900}" type="pres">
      <dgm:prSet presAssocID="{DC75040B-47B3-41CD-B8E5-C88B77209E64}"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uzzle"/>
        </a:ext>
      </dgm:extLst>
    </dgm:pt>
    <dgm:pt modelId="{B0F95941-680C-4F08-A82E-78F60E021126}" type="pres">
      <dgm:prSet presAssocID="{DC75040B-47B3-41CD-B8E5-C88B77209E64}" presName="spaceRect" presStyleCnt="0"/>
      <dgm:spPr/>
    </dgm:pt>
    <dgm:pt modelId="{5C0D2548-6E95-477F-88DB-7F265F3805A0}" type="pres">
      <dgm:prSet presAssocID="{DC75040B-47B3-41CD-B8E5-C88B77209E64}" presName="parTx" presStyleLbl="revTx" presStyleIdx="2" presStyleCnt="4">
        <dgm:presLayoutVars>
          <dgm:chMax val="0"/>
          <dgm:chPref val="0"/>
        </dgm:presLayoutVars>
      </dgm:prSet>
      <dgm:spPr/>
    </dgm:pt>
    <dgm:pt modelId="{9E9B90E3-1BD6-447C-A869-A0855E091CDF}" type="pres">
      <dgm:prSet presAssocID="{DC75040B-47B3-41CD-B8E5-C88B77209E64}" presName="desTx" presStyleLbl="revTx" presStyleIdx="3" presStyleCnt="4">
        <dgm:presLayoutVars/>
      </dgm:prSet>
      <dgm:spPr/>
    </dgm:pt>
  </dgm:ptLst>
  <dgm:cxnLst>
    <dgm:cxn modelId="{96127C0A-B4A3-444C-B2C3-B62B012139B8}" type="presOf" srcId="{3FD8AC58-E6C5-4C2B-9EB3-4852849F70EA}" destId="{9E9B90E3-1BD6-447C-A869-A0855E091CDF}" srcOrd="0" destOrd="0" presId="urn:microsoft.com/office/officeart/2018/2/layout/IconVerticalSolidList"/>
    <dgm:cxn modelId="{C2CBDD19-FCBA-4149-AF60-15ECF618E4F4}" srcId="{66A9A1E6-6161-4B83-87E7-CAC290B5D6AD}" destId="{BB3DF59E-F3A6-4C88-9FC9-E7E9F8055A1E}" srcOrd="0" destOrd="0" parTransId="{6AE1E6AE-5D7F-4867-B4B8-C79DD8E10F0A}" sibTransId="{2465C0FA-7ACC-4B0A-A8D3-EA2775D8DE16}"/>
    <dgm:cxn modelId="{2E3B571A-6FF1-4FF3-934F-E4919589B479}" type="presOf" srcId="{DC75040B-47B3-41CD-B8E5-C88B77209E64}" destId="{5C0D2548-6E95-477F-88DB-7F265F3805A0}" srcOrd="0" destOrd="0" presId="urn:microsoft.com/office/officeart/2018/2/layout/IconVerticalSolidList"/>
    <dgm:cxn modelId="{D0A3A634-3029-4C77-8986-7212A15C372C}" type="presOf" srcId="{66A9A1E6-6161-4B83-87E7-CAC290B5D6AD}" destId="{5F8D59CB-E51B-43D8-96BB-E7A319856D77}" srcOrd="0" destOrd="0" presId="urn:microsoft.com/office/officeart/2018/2/layout/IconVerticalSolidList"/>
    <dgm:cxn modelId="{2EE3BD42-3FF0-47FF-BDEA-D1EA5FC4AC7E}" srcId="{DC75040B-47B3-41CD-B8E5-C88B77209E64}" destId="{3FD8AC58-E6C5-4C2B-9EB3-4852849F70EA}" srcOrd="0" destOrd="0" parTransId="{1199F79D-D5C9-48D2-8D95-B394F63E45C3}" sibTransId="{6DFE88D8-0F6C-41DC-9848-24FEEB9F1A94}"/>
    <dgm:cxn modelId="{04D25E92-1FFF-45AE-A906-8083CA051577}" srcId="{66A9A1E6-6161-4B83-87E7-CAC290B5D6AD}" destId="{DC75040B-47B3-41CD-B8E5-C88B77209E64}" srcOrd="1" destOrd="0" parTransId="{90FA918C-8158-4FD0-A6F0-5BB4439AB4B0}" sibTransId="{F4B9C174-B00F-4DCB-A608-9B14BA247AD3}"/>
    <dgm:cxn modelId="{9A36CB9D-3CD7-4035-BE9B-DC4BA544FBDB}" type="presOf" srcId="{BB3DF59E-F3A6-4C88-9FC9-E7E9F8055A1E}" destId="{753C8CA7-E77E-4DB7-890C-DD24CD40AAF4}" srcOrd="0" destOrd="0" presId="urn:microsoft.com/office/officeart/2018/2/layout/IconVerticalSolidList"/>
    <dgm:cxn modelId="{5A06679F-3E2E-4A7A-8396-5283E97DF3C8}" srcId="{BB3DF59E-F3A6-4C88-9FC9-E7E9F8055A1E}" destId="{1234C20B-ABE2-4BC5-870A-17D4564A1263}" srcOrd="0" destOrd="0" parTransId="{D8F8BCB8-42F3-475E-AB38-1BC281456DBF}" sibTransId="{849557BA-875C-4775-AAE1-B9E513F4BA0B}"/>
    <dgm:cxn modelId="{767EF8B3-44B3-435D-8585-6F047D82822A}" type="presOf" srcId="{1234C20B-ABE2-4BC5-870A-17D4564A1263}" destId="{2354666E-A543-4B7E-9709-3F03AB51B377}" srcOrd="0" destOrd="0" presId="urn:microsoft.com/office/officeart/2018/2/layout/IconVerticalSolidList"/>
    <dgm:cxn modelId="{CC02AF5E-79B5-431F-A819-043771019D35}" type="presParOf" srcId="{5F8D59CB-E51B-43D8-96BB-E7A319856D77}" destId="{EDCB22A6-D8EE-4754-A1DB-4BC6BDA027FC}" srcOrd="0" destOrd="0" presId="urn:microsoft.com/office/officeart/2018/2/layout/IconVerticalSolidList"/>
    <dgm:cxn modelId="{6F25FB1B-C3E5-4170-9328-4BEEDC45E713}" type="presParOf" srcId="{EDCB22A6-D8EE-4754-A1DB-4BC6BDA027FC}" destId="{8AFD3B63-FAE4-442B-8F48-F756A3D7897C}" srcOrd="0" destOrd="0" presId="urn:microsoft.com/office/officeart/2018/2/layout/IconVerticalSolidList"/>
    <dgm:cxn modelId="{C70EC812-3ED1-4025-B728-F846290FD589}" type="presParOf" srcId="{EDCB22A6-D8EE-4754-A1DB-4BC6BDA027FC}" destId="{5ADB9005-5134-414B-B3D3-8BAC0CB4D8CD}" srcOrd="1" destOrd="0" presId="urn:microsoft.com/office/officeart/2018/2/layout/IconVerticalSolidList"/>
    <dgm:cxn modelId="{D4DBE3F5-6AF9-4365-862C-A660B13C5ABF}" type="presParOf" srcId="{EDCB22A6-D8EE-4754-A1DB-4BC6BDA027FC}" destId="{AC409C99-46EE-4358-A4A5-6AD0A431F1F6}" srcOrd="2" destOrd="0" presId="urn:microsoft.com/office/officeart/2018/2/layout/IconVerticalSolidList"/>
    <dgm:cxn modelId="{364981B4-E718-4AB9-97F8-CB0DCBE2BBFC}" type="presParOf" srcId="{EDCB22A6-D8EE-4754-A1DB-4BC6BDA027FC}" destId="{753C8CA7-E77E-4DB7-890C-DD24CD40AAF4}" srcOrd="3" destOrd="0" presId="urn:microsoft.com/office/officeart/2018/2/layout/IconVerticalSolidList"/>
    <dgm:cxn modelId="{941291DC-0F1E-4947-8AF8-43AC3AF1C681}" type="presParOf" srcId="{EDCB22A6-D8EE-4754-A1DB-4BC6BDA027FC}" destId="{2354666E-A543-4B7E-9709-3F03AB51B377}" srcOrd="4" destOrd="0" presId="urn:microsoft.com/office/officeart/2018/2/layout/IconVerticalSolidList"/>
    <dgm:cxn modelId="{AE3744FF-BEBB-455C-AEC6-78A338E34F48}" type="presParOf" srcId="{5F8D59CB-E51B-43D8-96BB-E7A319856D77}" destId="{92A77686-4082-4C73-BADF-9258BE5E6630}" srcOrd="1" destOrd="0" presId="urn:microsoft.com/office/officeart/2018/2/layout/IconVerticalSolidList"/>
    <dgm:cxn modelId="{C50EF731-80B3-4F59-899D-97F278F21653}" type="presParOf" srcId="{5F8D59CB-E51B-43D8-96BB-E7A319856D77}" destId="{C7509D9A-AA4E-4B79-8C7E-853F40FA86A9}" srcOrd="2" destOrd="0" presId="urn:microsoft.com/office/officeart/2018/2/layout/IconVerticalSolidList"/>
    <dgm:cxn modelId="{1C688531-93D1-40A7-9F10-D3F5A2C28C0B}" type="presParOf" srcId="{C7509D9A-AA4E-4B79-8C7E-853F40FA86A9}" destId="{01FE8B6D-9679-47B9-BF60-7844C2B94401}" srcOrd="0" destOrd="0" presId="urn:microsoft.com/office/officeart/2018/2/layout/IconVerticalSolidList"/>
    <dgm:cxn modelId="{7230BCA8-657A-412E-AEB8-481DBDA04E16}" type="presParOf" srcId="{C7509D9A-AA4E-4B79-8C7E-853F40FA86A9}" destId="{8283CD4A-C02E-4F3E-80F8-FCDAF4705900}" srcOrd="1" destOrd="0" presId="urn:microsoft.com/office/officeart/2018/2/layout/IconVerticalSolidList"/>
    <dgm:cxn modelId="{4B67F479-8445-4801-BF88-E6BACCEF9E40}" type="presParOf" srcId="{C7509D9A-AA4E-4B79-8C7E-853F40FA86A9}" destId="{B0F95941-680C-4F08-A82E-78F60E021126}" srcOrd="2" destOrd="0" presId="urn:microsoft.com/office/officeart/2018/2/layout/IconVerticalSolidList"/>
    <dgm:cxn modelId="{F0FC24C8-42F8-43A7-8401-D99B4B809B67}" type="presParOf" srcId="{C7509D9A-AA4E-4B79-8C7E-853F40FA86A9}" destId="{5C0D2548-6E95-477F-88DB-7F265F3805A0}" srcOrd="3" destOrd="0" presId="urn:microsoft.com/office/officeart/2018/2/layout/IconVerticalSolidList"/>
    <dgm:cxn modelId="{EEBEC45C-A1EE-4FF2-9217-455DF44FAE11}" type="presParOf" srcId="{C7509D9A-AA4E-4B79-8C7E-853F40FA86A9}" destId="{9E9B90E3-1BD6-447C-A869-A0855E091CD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1E0498E-4FF3-4D21-8469-77270D4A6E46}"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C83B3F6A-1C8E-4DC1-AFB7-024B17811B88}">
      <dgm:prSet/>
      <dgm:spPr/>
      <dgm:t>
        <a:bodyPr/>
        <a:lstStyle/>
        <a:p>
          <a:pPr rtl="0"/>
          <a:r>
            <a:rPr lang="en-US">
              <a:latin typeface="Calibri Light" panose="020F0302020204030204"/>
            </a:rPr>
            <a:t>Learning</a:t>
          </a:r>
          <a:r>
            <a:rPr lang="en-US" b="0" i="0" u="none" strike="noStrike" cap="none" baseline="0" noProof="0">
              <a:latin typeface="Calibri Light"/>
              <a:cs typeface="Calibri Light"/>
            </a:rPr>
            <a:t> with</a:t>
          </a:r>
          <a:r>
            <a:rPr lang="en-US">
              <a:latin typeface="Calibri Light" panose="020F0302020204030204"/>
            </a:rPr>
            <a:t> technology rewires</a:t>
          </a:r>
          <a:r>
            <a:rPr lang="en-US" b="0" i="0" u="none" strike="noStrike" cap="none" baseline="0" noProof="0">
              <a:latin typeface="Calibri Light"/>
              <a:cs typeface="Calibri Light"/>
            </a:rPr>
            <a:t> the</a:t>
          </a:r>
          <a:r>
            <a:rPr lang="en-US">
              <a:latin typeface="Calibri Light" panose="020F0302020204030204"/>
            </a:rPr>
            <a:t> brain</a:t>
          </a:r>
          <a:endParaRPr lang="en-US"/>
        </a:p>
      </dgm:t>
    </dgm:pt>
    <dgm:pt modelId="{E230B171-56A2-4D17-BC4D-B3D0BF59A8EA}" type="parTrans" cxnId="{C20C63CB-1DC4-4B54-B720-47FF8FC43DC7}">
      <dgm:prSet/>
      <dgm:spPr/>
      <dgm:t>
        <a:bodyPr/>
        <a:lstStyle/>
        <a:p>
          <a:endParaRPr lang="en-US"/>
        </a:p>
      </dgm:t>
    </dgm:pt>
    <dgm:pt modelId="{35075CEA-B2C7-4AAD-9192-37C386A26905}" type="sibTrans" cxnId="{C20C63CB-1DC4-4B54-B720-47FF8FC43DC7}">
      <dgm:prSet/>
      <dgm:spPr/>
      <dgm:t>
        <a:bodyPr/>
        <a:lstStyle/>
        <a:p>
          <a:endParaRPr lang="en-US"/>
        </a:p>
      </dgm:t>
    </dgm:pt>
    <dgm:pt modelId="{1A0514FC-EAA4-4966-A48E-FE30E0341E88}">
      <dgm:prSet/>
      <dgm:spPr/>
      <dgm:t>
        <a:bodyPr/>
        <a:lstStyle/>
        <a:p>
          <a:pPr rtl="0"/>
          <a:r>
            <a:rPr lang="en-US">
              <a:latin typeface="Calibri Light" panose="020F0302020204030204"/>
            </a:rPr>
            <a:t>Today's students are digital natives</a:t>
          </a:r>
          <a:endParaRPr lang="en-US"/>
        </a:p>
      </dgm:t>
    </dgm:pt>
    <dgm:pt modelId="{8985212C-593C-4839-ACF4-48631413B8F3}" type="parTrans" cxnId="{91DF7267-268E-4628-BF9D-409FB1995705}">
      <dgm:prSet/>
      <dgm:spPr/>
      <dgm:t>
        <a:bodyPr/>
        <a:lstStyle/>
        <a:p>
          <a:endParaRPr lang="en-US"/>
        </a:p>
      </dgm:t>
    </dgm:pt>
    <dgm:pt modelId="{557D31DA-9C64-4C4E-B078-1A6B6D18C4B0}" type="sibTrans" cxnId="{91DF7267-268E-4628-BF9D-409FB1995705}">
      <dgm:prSet/>
      <dgm:spPr/>
      <dgm:t>
        <a:bodyPr/>
        <a:lstStyle/>
        <a:p>
          <a:endParaRPr lang="en-US"/>
        </a:p>
      </dgm:t>
    </dgm:pt>
    <dgm:pt modelId="{E1C79F09-F053-4CF4-9786-0426F04DD782}">
      <dgm:prSet/>
      <dgm:spPr/>
      <dgm:t>
        <a:bodyPr/>
        <a:lstStyle/>
        <a:p>
          <a:pPr rtl="0"/>
          <a:r>
            <a:rPr lang="en-US">
              <a:latin typeface="Calibri Light" panose="020F0302020204030204"/>
            </a:rPr>
            <a:t>Our content will be competing for attention online</a:t>
          </a:r>
          <a:endParaRPr lang="en-US"/>
        </a:p>
      </dgm:t>
    </dgm:pt>
    <dgm:pt modelId="{C30BCD5C-3C15-4916-80C2-A0EADF02209D}" type="parTrans" cxnId="{3F313B89-51C4-4692-94CF-80B2BAD46FEE}">
      <dgm:prSet/>
      <dgm:spPr/>
      <dgm:t>
        <a:bodyPr/>
        <a:lstStyle/>
        <a:p>
          <a:endParaRPr lang="en-US"/>
        </a:p>
      </dgm:t>
    </dgm:pt>
    <dgm:pt modelId="{0E98410E-FCA3-4B7F-BD8D-5693F53994BA}" type="sibTrans" cxnId="{3F313B89-51C4-4692-94CF-80B2BAD46FEE}">
      <dgm:prSet/>
      <dgm:spPr/>
      <dgm:t>
        <a:bodyPr/>
        <a:lstStyle/>
        <a:p>
          <a:endParaRPr lang="en-US"/>
        </a:p>
      </dgm:t>
    </dgm:pt>
    <dgm:pt modelId="{CDF197C4-F71A-4B03-829F-4F48D5031DE0}" type="pres">
      <dgm:prSet presAssocID="{31E0498E-4FF3-4D21-8469-77270D4A6E46}" presName="root" presStyleCnt="0">
        <dgm:presLayoutVars>
          <dgm:dir/>
          <dgm:resizeHandles val="exact"/>
        </dgm:presLayoutVars>
      </dgm:prSet>
      <dgm:spPr/>
    </dgm:pt>
    <dgm:pt modelId="{F4798F87-3515-47F8-AA66-F0552F40E2F4}" type="pres">
      <dgm:prSet presAssocID="{C83B3F6A-1C8E-4DC1-AFB7-024B17811B88}" presName="compNode" presStyleCnt="0"/>
      <dgm:spPr/>
    </dgm:pt>
    <dgm:pt modelId="{8DE61C0C-40AA-43E5-A88F-CE0E01721C6B}" type="pres">
      <dgm:prSet presAssocID="{C83B3F6A-1C8E-4DC1-AFB7-024B17811B88}" presName="bgRect" presStyleLbl="bgShp" presStyleIdx="0" presStyleCnt="3"/>
      <dgm:spPr/>
    </dgm:pt>
    <dgm:pt modelId="{D5C80800-528A-41D1-AAB6-CA4396A73F9A}" type="pres">
      <dgm:prSet presAssocID="{C83B3F6A-1C8E-4DC1-AFB7-024B17811B8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F474E00F-1916-48E5-9A59-44CE5895F48C}" type="pres">
      <dgm:prSet presAssocID="{C83B3F6A-1C8E-4DC1-AFB7-024B17811B88}" presName="spaceRect" presStyleCnt="0"/>
      <dgm:spPr/>
    </dgm:pt>
    <dgm:pt modelId="{98960AE3-BA94-48F8-B321-0CDD69497F62}" type="pres">
      <dgm:prSet presAssocID="{C83B3F6A-1C8E-4DC1-AFB7-024B17811B88}" presName="parTx" presStyleLbl="revTx" presStyleIdx="0" presStyleCnt="3">
        <dgm:presLayoutVars>
          <dgm:chMax val="0"/>
          <dgm:chPref val="0"/>
        </dgm:presLayoutVars>
      </dgm:prSet>
      <dgm:spPr/>
    </dgm:pt>
    <dgm:pt modelId="{BF118AA6-5EF4-4FC5-B88C-A35587D32955}" type="pres">
      <dgm:prSet presAssocID="{35075CEA-B2C7-4AAD-9192-37C386A26905}" presName="sibTrans" presStyleCnt="0"/>
      <dgm:spPr/>
    </dgm:pt>
    <dgm:pt modelId="{F49D2654-E9DD-49AB-8D0F-04BF0D44FC0B}" type="pres">
      <dgm:prSet presAssocID="{1A0514FC-EAA4-4966-A48E-FE30E0341E88}" presName="compNode" presStyleCnt="0"/>
      <dgm:spPr/>
    </dgm:pt>
    <dgm:pt modelId="{1499AA7B-8715-45A2-B6C0-27513A27B9C8}" type="pres">
      <dgm:prSet presAssocID="{1A0514FC-EAA4-4966-A48E-FE30E0341E88}" presName="bgRect" presStyleLbl="bgShp" presStyleIdx="1" presStyleCnt="3"/>
      <dgm:spPr/>
    </dgm:pt>
    <dgm:pt modelId="{8BAAE296-0FFD-40F1-82BD-C916F3A689D7}" type="pres">
      <dgm:prSet presAssocID="{1A0514FC-EAA4-4966-A48E-FE30E0341E8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inary"/>
        </a:ext>
      </dgm:extLst>
    </dgm:pt>
    <dgm:pt modelId="{583EBA52-2A25-4D63-B203-9B28944620FC}" type="pres">
      <dgm:prSet presAssocID="{1A0514FC-EAA4-4966-A48E-FE30E0341E88}" presName="spaceRect" presStyleCnt="0"/>
      <dgm:spPr/>
    </dgm:pt>
    <dgm:pt modelId="{E811A29C-43FA-48B4-8078-1E187D51AE93}" type="pres">
      <dgm:prSet presAssocID="{1A0514FC-EAA4-4966-A48E-FE30E0341E88}" presName="parTx" presStyleLbl="revTx" presStyleIdx="1" presStyleCnt="3">
        <dgm:presLayoutVars>
          <dgm:chMax val="0"/>
          <dgm:chPref val="0"/>
        </dgm:presLayoutVars>
      </dgm:prSet>
      <dgm:spPr/>
    </dgm:pt>
    <dgm:pt modelId="{C3A5F3EB-3FA7-466A-9E6A-24B8A83FADF1}" type="pres">
      <dgm:prSet presAssocID="{557D31DA-9C64-4C4E-B078-1A6B6D18C4B0}" presName="sibTrans" presStyleCnt="0"/>
      <dgm:spPr/>
    </dgm:pt>
    <dgm:pt modelId="{BEBA3B10-EC30-4F20-AB1B-BE6A08645C1A}" type="pres">
      <dgm:prSet presAssocID="{E1C79F09-F053-4CF4-9786-0426F04DD782}" presName="compNode" presStyleCnt="0"/>
      <dgm:spPr/>
    </dgm:pt>
    <dgm:pt modelId="{7DA28962-48F3-4359-95F9-CA3364B7C72A}" type="pres">
      <dgm:prSet presAssocID="{E1C79F09-F053-4CF4-9786-0426F04DD782}" presName="bgRect" presStyleLbl="bgShp" presStyleIdx="2" presStyleCnt="3"/>
      <dgm:spPr/>
    </dgm:pt>
    <dgm:pt modelId="{6C0A3AE8-193A-4BFE-A386-7FBC26DE7D13}" type="pres">
      <dgm:prSet presAssocID="{E1C79F09-F053-4CF4-9786-0426F04DD782}"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1"/>
        </a:ext>
      </dgm:extLst>
    </dgm:pt>
    <dgm:pt modelId="{76D697E0-9575-4006-BB9B-AA4008A30F17}" type="pres">
      <dgm:prSet presAssocID="{E1C79F09-F053-4CF4-9786-0426F04DD782}" presName="spaceRect" presStyleCnt="0"/>
      <dgm:spPr/>
    </dgm:pt>
    <dgm:pt modelId="{B37BECE9-834F-490A-B041-A86F8259B13A}" type="pres">
      <dgm:prSet presAssocID="{E1C79F09-F053-4CF4-9786-0426F04DD782}" presName="parTx" presStyleLbl="revTx" presStyleIdx="2" presStyleCnt="3">
        <dgm:presLayoutVars>
          <dgm:chMax val="0"/>
          <dgm:chPref val="0"/>
        </dgm:presLayoutVars>
      </dgm:prSet>
      <dgm:spPr/>
    </dgm:pt>
  </dgm:ptLst>
  <dgm:cxnLst>
    <dgm:cxn modelId="{AD34985D-6DCF-475E-8E04-5372B71A5C23}" type="presOf" srcId="{31E0498E-4FF3-4D21-8469-77270D4A6E46}" destId="{CDF197C4-F71A-4B03-829F-4F48D5031DE0}" srcOrd="0" destOrd="0" presId="urn:microsoft.com/office/officeart/2018/2/layout/IconVerticalSolidList"/>
    <dgm:cxn modelId="{91DF7267-268E-4628-BF9D-409FB1995705}" srcId="{31E0498E-4FF3-4D21-8469-77270D4A6E46}" destId="{1A0514FC-EAA4-4966-A48E-FE30E0341E88}" srcOrd="1" destOrd="0" parTransId="{8985212C-593C-4839-ACF4-48631413B8F3}" sibTransId="{557D31DA-9C64-4C4E-B078-1A6B6D18C4B0}"/>
    <dgm:cxn modelId="{3F313B89-51C4-4692-94CF-80B2BAD46FEE}" srcId="{31E0498E-4FF3-4D21-8469-77270D4A6E46}" destId="{E1C79F09-F053-4CF4-9786-0426F04DD782}" srcOrd="2" destOrd="0" parTransId="{C30BCD5C-3C15-4916-80C2-A0EADF02209D}" sibTransId="{0E98410E-FCA3-4B7F-BD8D-5693F53994BA}"/>
    <dgm:cxn modelId="{3209D390-C0B3-45ED-9DF2-6232DBB3671B}" type="presOf" srcId="{C83B3F6A-1C8E-4DC1-AFB7-024B17811B88}" destId="{98960AE3-BA94-48F8-B321-0CDD69497F62}" srcOrd="0" destOrd="0" presId="urn:microsoft.com/office/officeart/2018/2/layout/IconVerticalSolidList"/>
    <dgm:cxn modelId="{0846A398-B0EE-42FC-B684-2DF0CBD9730D}" type="presOf" srcId="{1A0514FC-EAA4-4966-A48E-FE30E0341E88}" destId="{E811A29C-43FA-48B4-8078-1E187D51AE93}" srcOrd="0" destOrd="0" presId="urn:microsoft.com/office/officeart/2018/2/layout/IconVerticalSolidList"/>
    <dgm:cxn modelId="{C20C63CB-1DC4-4B54-B720-47FF8FC43DC7}" srcId="{31E0498E-4FF3-4D21-8469-77270D4A6E46}" destId="{C83B3F6A-1C8E-4DC1-AFB7-024B17811B88}" srcOrd="0" destOrd="0" parTransId="{E230B171-56A2-4D17-BC4D-B3D0BF59A8EA}" sibTransId="{35075CEA-B2C7-4AAD-9192-37C386A26905}"/>
    <dgm:cxn modelId="{6D0FEBE5-B28E-4115-AB43-3B93281B9F68}" type="presOf" srcId="{E1C79F09-F053-4CF4-9786-0426F04DD782}" destId="{B37BECE9-834F-490A-B041-A86F8259B13A}" srcOrd="0" destOrd="0" presId="urn:microsoft.com/office/officeart/2018/2/layout/IconVerticalSolidList"/>
    <dgm:cxn modelId="{9ABA65D0-3255-483D-A6ED-85C991BC0EA3}" type="presParOf" srcId="{CDF197C4-F71A-4B03-829F-4F48D5031DE0}" destId="{F4798F87-3515-47F8-AA66-F0552F40E2F4}" srcOrd="0" destOrd="0" presId="urn:microsoft.com/office/officeart/2018/2/layout/IconVerticalSolidList"/>
    <dgm:cxn modelId="{98FC36DA-4A24-45D9-832D-A391CC39CAA7}" type="presParOf" srcId="{F4798F87-3515-47F8-AA66-F0552F40E2F4}" destId="{8DE61C0C-40AA-43E5-A88F-CE0E01721C6B}" srcOrd="0" destOrd="0" presId="urn:microsoft.com/office/officeart/2018/2/layout/IconVerticalSolidList"/>
    <dgm:cxn modelId="{48C9A7EB-A370-4191-9E57-82F0EBF79B4D}" type="presParOf" srcId="{F4798F87-3515-47F8-AA66-F0552F40E2F4}" destId="{D5C80800-528A-41D1-AAB6-CA4396A73F9A}" srcOrd="1" destOrd="0" presId="urn:microsoft.com/office/officeart/2018/2/layout/IconVerticalSolidList"/>
    <dgm:cxn modelId="{8C159D7C-A2C3-43ED-8E5F-F36804E2033D}" type="presParOf" srcId="{F4798F87-3515-47F8-AA66-F0552F40E2F4}" destId="{F474E00F-1916-48E5-9A59-44CE5895F48C}" srcOrd="2" destOrd="0" presId="urn:microsoft.com/office/officeart/2018/2/layout/IconVerticalSolidList"/>
    <dgm:cxn modelId="{2DBA0FAE-4C05-48E1-9A1E-95CBF4B8C83A}" type="presParOf" srcId="{F4798F87-3515-47F8-AA66-F0552F40E2F4}" destId="{98960AE3-BA94-48F8-B321-0CDD69497F62}" srcOrd="3" destOrd="0" presId="urn:microsoft.com/office/officeart/2018/2/layout/IconVerticalSolidList"/>
    <dgm:cxn modelId="{386D269B-5613-4A60-B701-245A00E981AC}" type="presParOf" srcId="{CDF197C4-F71A-4B03-829F-4F48D5031DE0}" destId="{BF118AA6-5EF4-4FC5-B88C-A35587D32955}" srcOrd="1" destOrd="0" presId="urn:microsoft.com/office/officeart/2018/2/layout/IconVerticalSolidList"/>
    <dgm:cxn modelId="{4CAB53B5-D3BD-4A19-87CD-9EEF48DDD604}" type="presParOf" srcId="{CDF197C4-F71A-4B03-829F-4F48D5031DE0}" destId="{F49D2654-E9DD-49AB-8D0F-04BF0D44FC0B}" srcOrd="2" destOrd="0" presId="urn:microsoft.com/office/officeart/2018/2/layout/IconVerticalSolidList"/>
    <dgm:cxn modelId="{650C19B5-671F-4E06-8108-382BE7D1338F}" type="presParOf" srcId="{F49D2654-E9DD-49AB-8D0F-04BF0D44FC0B}" destId="{1499AA7B-8715-45A2-B6C0-27513A27B9C8}" srcOrd="0" destOrd="0" presId="urn:microsoft.com/office/officeart/2018/2/layout/IconVerticalSolidList"/>
    <dgm:cxn modelId="{016222E7-7ABE-4CCB-A142-82658F5D7A14}" type="presParOf" srcId="{F49D2654-E9DD-49AB-8D0F-04BF0D44FC0B}" destId="{8BAAE296-0FFD-40F1-82BD-C916F3A689D7}" srcOrd="1" destOrd="0" presId="urn:microsoft.com/office/officeart/2018/2/layout/IconVerticalSolidList"/>
    <dgm:cxn modelId="{9E204FE4-8EAE-4DE5-8501-7E3E0AA63CED}" type="presParOf" srcId="{F49D2654-E9DD-49AB-8D0F-04BF0D44FC0B}" destId="{583EBA52-2A25-4D63-B203-9B28944620FC}" srcOrd="2" destOrd="0" presId="urn:microsoft.com/office/officeart/2018/2/layout/IconVerticalSolidList"/>
    <dgm:cxn modelId="{D400C15D-98EB-4BF1-BDAC-CDC9952908D9}" type="presParOf" srcId="{F49D2654-E9DD-49AB-8D0F-04BF0D44FC0B}" destId="{E811A29C-43FA-48B4-8078-1E187D51AE93}" srcOrd="3" destOrd="0" presId="urn:microsoft.com/office/officeart/2018/2/layout/IconVerticalSolidList"/>
    <dgm:cxn modelId="{CF645D2C-4834-43C6-A586-32D4934BA041}" type="presParOf" srcId="{CDF197C4-F71A-4B03-829F-4F48D5031DE0}" destId="{C3A5F3EB-3FA7-466A-9E6A-24B8A83FADF1}" srcOrd="3" destOrd="0" presId="urn:microsoft.com/office/officeart/2018/2/layout/IconVerticalSolidList"/>
    <dgm:cxn modelId="{3DDDE315-D866-48FD-A8A9-722DC89A7E1A}" type="presParOf" srcId="{CDF197C4-F71A-4B03-829F-4F48D5031DE0}" destId="{BEBA3B10-EC30-4F20-AB1B-BE6A08645C1A}" srcOrd="4" destOrd="0" presId="urn:microsoft.com/office/officeart/2018/2/layout/IconVerticalSolidList"/>
    <dgm:cxn modelId="{B2845912-66FA-422B-A8CC-DA1510967466}" type="presParOf" srcId="{BEBA3B10-EC30-4F20-AB1B-BE6A08645C1A}" destId="{7DA28962-48F3-4359-95F9-CA3364B7C72A}" srcOrd="0" destOrd="0" presId="urn:microsoft.com/office/officeart/2018/2/layout/IconVerticalSolidList"/>
    <dgm:cxn modelId="{B25AE484-31C8-416E-9844-6A08080E3AEF}" type="presParOf" srcId="{BEBA3B10-EC30-4F20-AB1B-BE6A08645C1A}" destId="{6C0A3AE8-193A-4BFE-A386-7FBC26DE7D13}" srcOrd="1" destOrd="0" presId="urn:microsoft.com/office/officeart/2018/2/layout/IconVerticalSolidList"/>
    <dgm:cxn modelId="{925F40A1-90E8-4426-9186-20117FEBFCFD}" type="presParOf" srcId="{BEBA3B10-EC30-4F20-AB1B-BE6A08645C1A}" destId="{76D697E0-9575-4006-BB9B-AA4008A30F17}" srcOrd="2" destOrd="0" presId="urn:microsoft.com/office/officeart/2018/2/layout/IconVerticalSolidList"/>
    <dgm:cxn modelId="{28FAAB31-0D36-462C-BB44-1C4812876E58}" type="presParOf" srcId="{BEBA3B10-EC30-4F20-AB1B-BE6A08645C1A}" destId="{B37BECE9-834F-490A-B041-A86F8259B13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06833F-3243-4066-9F02-0943680DB66A}" type="doc">
      <dgm:prSet loTypeId="urn:microsoft.com/office/officeart/2018/5/layout/IconCircleLabel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4888D2B6-B3E4-49A0-8C81-5CD38C62BB6E}">
      <dgm:prSet/>
      <dgm:spPr/>
      <dgm:t>
        <a:bodyPr/>
        <a:lstStyle/>
        <a:p>
          <a:pPr>
            <a:lnSpc>
              <a:spcPct val="100000"/>
            </a:lnSpc>
            <a:defRPr cap="all"/>
          </a:pPr>
          <a:r>
            <a:rPr lang="en-US"/>
            <a:t>Dual channels</a:t>
          </a:r>
        </a:p>
      </dgm:t>
    </dgm:pt>
    <dgm:pt modelId="{A4AA5B59-A440-4D6C-BE21-B746B4E30216}" type="parTrans" cxnId="{A78F36CF-9699-4523-B4F1-F0927C7A91A7}">
      <dgm:prSet/>
      <dgm:spPr/>
      <dgm:t>
        <a:bodyPr/>
        <a:lstStyle/>
        <a:p>
          <a:endParaRPr lang="en-US"/>
        </a:p>
      </dgm:t>
    </dgm:pt>
    <dgm:pt modelId="{61AB8724-0E27-47B8-9E7D-3F0901EC5643}" type="sibTrans" cxnId="{A78F36CF-9699-4523-B4F1-F0927C7A91A7}">
      <dgm:prSet/>
      <dgm:spPr/>
      <dgm:t>
        <a:bodyPr/>
        <a:lstStyle/>
        <a:p>
          <a:endParaRPr lang="en-US"/>
        </a:p>
      </dgm:t>
    </dgm:pt>
    <dgm:pt modelId="{C805AE07-805C-4A06-9E50-86FB381D2832}">
      <dgm:prSet/>
      <dgm:spPr/>
      <dgm:t>
        <a:bodyPr/>
        <a:lstStyle/>
        <a:p>
          <a:pPr>
            <a:lnSpc>
              <a:spcPct val="100000"/>
            </a:lnSpc>
            <a:defRPr cap="all"/>
          </a:pPr>
          <a:r>
            <a:rPr lang="en-US"/>
            <a:t>Limited capacity</a:t>
          </a:r>
        </a:p>
      </dgm:t>
    </dgm:pt>
    <dgm:pt modelId="{4AAD73E7-D5F7-4776-8336-3917B57998B5}" type="parTrans" cxnId="{EF9A85D2-05BA-440F-BEEE-8549917C20C3}">
      <dgm:prSet/>
      <dgm:spPr/>
      <dgm:t>
        <a:bodyPr/>
        <a:lstStyle/>
        <a:p>
          <a:endParaRPr lang="en-US"/>
        </a:p>
      </dgm:t>
    </dgm:pt>
    <dgm:pt modelId="{AB1E130C-E5EA-41AC-B2F6-65D23EF5A73E}" type="sibTrans" cxnId="{EF9A85D2-05BA-440F-BEEE-8549917C20C3}">
      <dgm:prSet/>
      <dgm:spPr/>
      <dgm:t>
        <a:bodyPr/>
        <a:lstStyle/>
        <a:p>
          <a:endParaRPr lang="en-US"/>
        </a:p>
      </dgm:t>
    </dgm:pt>
    <dgm:pt modelId="{705D517F-EC21-43F0-9678-6FE3754461DD}">
      <dgm:prSet/>
      <dgm:spPr/>
      <dgm:t>
        <a:bodyPr/>
        <a:lstStyle/>
        <a:p>
          <a:pPr>
            <a:lnSpc>
              <a:spcPct val="100000"/>
            </a:lnSpc>
            <a:defRPr cap="all"/>
          </a:pPr>
          <a:r>
            <a:rPr lang="en-US"/>
            <a:t>Active processing</a:t>
          </a:r>
        </a:p>
      </dgm:t>
    </dgm:pt>
    <dgm:pt modelId="{CB3A97B8-476C-44F0-9325-66E959EE4FDE}" type="parTrans" cxnId="{ABB5AA41-9381-44FB-88BF-7E04D18B4403}">
      <dgm:prSet/>
      <dgm:spPr/>
      <dgm:t>
        <a:bodyPr/>
        <a:lstStyle/>
        <a:p>
          <a:endParaRPr lang="en-US"/>
        </a:p>
      </dgm:t>
    </dgm:pt>
    <dgm:pt modelId="{0BE3FD52-7589-4CC0-9DFE-C4FE3B72C801}" type="sibTrans" cxnId="{ABB5AA41-9381-44FB-88BF-7E04D18B4403}">
      <dgm:prSet/>
      <dgm:spPr/>
      <dgm:t>
        <a:bodyPr/>
        <a:lstStyle/>
        <a:p>
          <a:endParaRPr lang="en-US"/>
        </a:p>
      </dgm:t>
    </dgm:pt>
    <dgm:pt modelId="{74A5CABA-AF09-4C06-8F7A-44EDBB74EE5B}" type="pres">
      <dgm:prSet presAssocID="{7E06833F-3243-4066-9F02-0943680DB66A}" presName="root" presStyleCnt="0">
        <dgm:presLayoutVars>
          <dgm:dir/>
          <dgm:resizeHandles val="exact"/>
        </dgm:presLayoutVars>
      </dgm:prSet>
      <dgm:spPr/>
    </dgm:pt>
    <dgm:pt modelId="{087FCA97-83BA-45CD-96E3-4856D6FA301B}" type="pres">
      <dgm:prSet presAssocID="{4888D2B6-B3E4-49A0-8C81-5CD38C62BB6E}" presName="compNode" presStyleCnt="0"/>
      <dgm:spPr/>
    </dgm:pt>
    <dgm:pt modelId="{D57B5186-541E-403C-8988-C3FB317716BF}" type="pres">
      <dgm:prSet presAssocID="{4888D2B6-B3E4-49A0-8C81-5CD38C62BB6E}" presName="iconBgRect" presStyleLbl="bgShp" presStyleIdx="0" presStyleCnt="3"/>
      <dgm:spPr/>
    </dgm:pt>
    <dgm:pt modelId="{51D9A93F-746F-45F2-B9EC-34AE568473D9}" type="pres">
      <dgm:prSet presAssocID="{4888D2B6-B3E4-49A0-8C81-5CD38C62BB6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ed"/>
        </a:ext>
      </dgm:extLst>
    </dgm:pt>
    <dgm:pt modelId="{6703D538-E1BA-435A-BE63-EFBBE298BDA6}" type="pres">
      <dgm:prSet presAssocID="{4888D2B6-B3E4-49A0-8C81-5CD38C62BB6E}" presName="spaceRect" presStyleCnt="0"/>
      <dgm:spPr/>
    </dgm:pt>
    <dgm:pt modelId="{25531F66-9BE7-4F65-8339-B9DEF48C0458}" type="pres">
      <dgm:prSet presAssocID="{4888D2B6-B3E4-49A0-8C81-5CD38C62BB6E}" presName="textRect" presStyleLbl="revTx" presStyleIdx="0" presStyleCnt="3">
        <dgm:presLayoutVars>
          <dgm:chMax val="1"/>
          <dgm:chPref val="1"/>
        </dgm:presLayoutVars>
      </dgm:prSet>
      <dgm:spPr/>
    </dgm:pt>
    <dgm:pt modelId="{BCE53D32-0F23-46BB-BBF7-7EFE8D33E794}" type="pres">
      <dgm:prSet presAssocID="{61AB8724-0E27-47B8-9E7D-3F0901EC5643}" presName="sibTrans" presStyleCnt="0"/>
      <dgm:spPr/>
    </dgm:pt>
    <dgm:pt modelId="{FA9D4477-CB82-4C5B-AE20-79E6206A3EFC}" type="pres">
      <dgm:prSet presAssocID="{C805AE07-805C-4A06-9E50-86FB381D2832}" presName="compNode" presStyleCnt="0"/>
      <dgm:spPr/>
    </dgm:pt>
    <dgm:pt modelId="{A10D1754-9129-4530-8595-D9A43E94E892}" type="pres">
      <dgm:prSet presAssocID="{C805AE07-805C-4A06-9E50-86FB381D2832}" presName="iconBgRect" presStyleLbl="bgShp" presStyleIdx="1" presStyleCnt="3"/>
      <dgm:spPr/>
    </dgm:pt>
    <dgm:pt modelId="{221E5E94-51E3-4305-AC6F-1200B6D3633A}" type="pres">
      <dgm:prSet presAssocID="{C805AE07-805C-4A06-9E50-86FB381D2832}"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ilt/Cracked Glass Of Milk"/>
        </a:ext>
      </dgm:extLst>
    </dgm:pt>
    <dgm:pt modelId="{DFA18184-AA4F-41CE-BD22-3691BCAEF473}" type="pres">
      <dgm:prSet presAssocID="{C805AE07-805C-4A06-9E50-86FB381D2832}" presName="spaceRect" presStyleCnt="0"/>
      <dgm:spPr/>
    </dgm:pt>
    <dgm:pt modelId="{42DAA2E7-2469-4003-B30D-4D61D621CFE8}" type="pres">
      <dgm:prSet presAssocID="{C805AE07-805C-4A06-9E50-86FB381D2832}" presName="textRect" presStyleLbl="revTx" presStyleIdx="1" presStyleCnt="3">
        <dgm:presLayoutVars>
          <dgm:chMax val="1"/>
          <dgm:chPref val="1"/>
        </dgm:presLayoutVars>
      </dgm:prSet>
      <dgm:spPr/>
    </dgm:pt>
    <dgm:pt modelId="{1F59557E-28EA-4653-8B23-62166AB37391}" type="pres">
      <dgm:prSet presAssocID="{AB1E130C-E5EA-41AC-B2F6-65D23EF5A73E}" presName="sibTrans" presStyleCnt="0"/>
      <dgm:spPr/>
    </dgm:pt>
    <dgm:pt modelId="{B85E23BA-B247-4C44-BA39-128FFECE15FC}" type="pres">
      <dgm:prSet presAssocID="{705D517F-EC21-43F0-9678-6FE3754461DD}" presName="compNode" presStyleCnt="0"/>
      <dgm:spPr/>
    </dgm:pt>
    <dgm:pt modelId="{5771E437-6EF3-4B9A-9743-4211EE3965EC}" type="pres">
      <dgm:prSet presAssocID="{705D517F-EC21-43F0-9678-6FE3754461DD}" presName="iconBgRect" presStyleLbl="bgShp" presStyleIdx="2" presStyleCnt="3"/>
      <dgm:spPr/>
    </dgm:pt>
    <dgm:pt modelId="{68637EC3-1A3C-44D4-B730-E62EFE921A31}" type="pres">
      <dgm:prSet presAssocID="{705D517F-EC21-43F0-9678-6FE3754461D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907A2B9A-2C23-4598-AACF-6ACF54929409}" type="pres">
      <dgm:prSet presAssocID="{705D517F-EC21-43F0-9678-6FE3754461DD}" presName="spaceRect" presStyleCnt="0"/>
      <dgm:spPr/>
    </dgm:pt>
    <dgm:pt modelId="{53491714-8472-40B9-97D2-7AB427F1F3B0}" type="pres">
      <dgm:prSet presAssocID="{705D517F-EC21-43F0-9678-6FE3754461DD}" presName="textRect" presStyleLbl="revTx" presStyleIdx="2" presStyleCnt="3">
        <dgm:presLayoutVars>
          <dgm:chMax val="1"/>
          <dgm:chPref val="1"/>
        </dgm:presLayoutVars>
      </dgm:prSet>
      <dgm:spPr/>
    </dgm:pt>
  </dgm:ptLst>
  <dgm:cxnLst>
    <dgm:cxn modelId="{CE778A01-F967-4818-B092-017D997D18D0}" type="presOf" srcId="{C805AE07-805C-4A06-9E50-86FB381D2832}" destId="{42DAA2E7-2469-4003-B30D-4D61D621CFE8}" srcOrd="0" destOrd="0" presId="urn:microsoft.com/office/officeart/2018/5/layout/IconCircleLabelList"/>
    <dgm:cxn modelId="{7EEB5E35-106D-4A63-9931-81E6CB2481C0}" type="presOf" srcId="{4888D2B6-B3E4-49A0-8C81-5CD38C62BB6E}" destId="{25531F66-9BE7-4F65-8339-B9DEF48C0458}" srcOrd="0" destOrd="0" presId="urn:microsoft.com/office/officeart/2018/5/layout/IconCircleLabelList"/>
    <dgm:cxn modelId="{B518B937-EF33-42C4-A0FE-69B11E10D756}" type="presOf" srcId="{705D517F-EC21-43F0-9678-6FE3754461DD}" destId="{53491714-8472-40B9-97D2-7AB427F1F3B0}" srcOrd="0" destOrd="0" presId="urn:microsoft.com/office/officeart/2018/5/layout/IconCircleLabelList"/>
    <dgm:cxn modelId="{ABB5AA41-9381-44FB-88BF-7E04D18B4403}" srcId="{7E06833F-3243-4066-9F02-0943680DB66A}" destId="{705D517F-EC21-43F0-9678-6FE3754461DD}" srcOrd="2" destOrd="0" parTransId="{CB3A97B8-476C-44F0-9325-66E959EE4FDE}" sibTransId="{0BE3FD52-7589-4CC0-9DFE-C4FE3B72C801}"/>
    <dgm:cxn modelId="{416EB77F-D8D9-4DCC-9F06-A3C313CA53D8}" type="presOf" srcId="{7E06833F-3243-4066-9F02-0943680DB66A}" destId="{74A5CABA-AF09-4C06-8F7A-44EDBB74EE5B}" srcOrd="0" destOrd="0" presId="urn:microsoft.com/office/officeart/2018/5/layout/IconCircleLabelList"/>
    <dgm:cxn modelId="{A78F36CF-9699-4523-B4F1-F0927C7A91A7}" srcId="{7E06833F-3243-4066-9F02-0943680DB66A}" destId="{4888D2B6-B3E4-49A0-8C81-5CD38C62BB6E}" srcOrd="0" destOrd="0" parTransId="{A4AA5B59-A440-4D6C-BE21-B746B4E30216}" sibTransId="{61AB8724-0E27-47B8-9E7D-3F0901EC5643}"/>
    <dgm:cxn modelId="{EF9A85D2-05BA-440F-BEEE-8549917C20C3}" srcId="{7E06833F-3243-4066-9F02-0943680DB66A}" destId="{C805AE07-805C-4A06-9E50-86FB381D2832}" srcOrd="1" destOrd="0" parTransId="{4AAD73E7-D5F7-4776-8336-3917B57998B5}" sibTransId="{AB1E130C-E5EA-41AC-B2F6-65D23EF5A73E}"/>
    <dgm:cxn modelId="{52BB080D-C717-4F4A-857C-A1BA0B48B4AD}" type="presParOf" srcId="{74A5CABA-AF09-4C06-8F7A-44EDBB74EE5B}" destId="{087FCA97-83BA-45CD-96E3-4856D6FA301B}" srcOrd="0" destOrd="0" presId="urn:microsoft.com/office/officeart/2018/5/layout/IconCircleLabelList"/>
    <dgm:cxn modelId="{A10FF3ED-3A1D-4AB8-82AD-0EC86166B1B0}" type="presParOf" srcId="{087FCA97-83BA-45CD-96E3-4856D6FA301B}" destId="{D57B5186-541E-403C-8988-C3FB317716BF}" srcOrd="0" destOrd="0" presId="urn:microsoft.com/office/officeart/2018/5/layout/IconCircleLabelList"/>
    <dgm:cxn modelId="{FAC9CC9C-70BA-4ACE-8D45-5835E6722530}" type="presParOf" srcId="{087FCA97-83BA-45CD-96E3-4856D6FA301B}" destId="{51D9A93F-746F-45F2-B9EC-34AE568473D9}" srcOrd="1" destOrd="0" presId="urn:microsoft.com/office/officeart/2018/5/layout/IconCircleLabelList"/>
    <dgm:cxn modelId="{A9A4EF08-2821-4924-9E5D-098E5181587D}" type="presParOf" srcId="{087FCA97-83BA-45CD-96E3-4856D6FA301B}" destId="{6703D538-E1BA-435A-BE63-EFBBE298BDA6}" srcOrd="2" destOrd="0" presId="urn:microsoft.com/office/officeart/2018/5/layout/IconCircleLabelList"/>
    <dgm:cxn modelId="{67AB4E39-9E83-466E-B1EB-F56DD48ADD12}" type="presParOf" srcId="{087FCA97-83BA-45CD-96E3-4856D6FA301B}" destId="{25531F66-9BE7-4F65-8339-B9DEF48C0458}" srcOrd="3" destOrd="0" presId="urn:microsoft.com/office/officeart/2018/5/layout/IconCircleLabelList"/>
    <dgm:cxn modelId="{393F98F7-90D9-4A6E-AC96-3A78A832361B}" type="presParOf" srcId="{74A5CABA-AF09-4C06-8F7A-44EDBB74EE5B}" destId="{BCE53D32-0F23-46BB-BBF7-7EFE8D33E794}" srcOrd="1" destOrd="0" presId="urn:microsoft.com/office/officeart/2018/5/layout/IconCircleLabelList"/>
    <dgm:cxn modelId="{7C01EDF9-2A7D-42D3-9F25-01EE8CEB6CBA}" type="presParOf" srcId="{74A5CABA-AF09-4C06-8F7A-44EDBB74EE5B}" destId="{FA9D4477-CB82-4C5B-AE20-79E6206A3EFC}" srcOrd="2" destOrd="0" presId="urn:microsoft.com/office/officeart/2018/5/layout/IconCircleLabelList"/>
    <dgm:cxn modelId="{15A7DBBC-5113-47A2-943A-30751BFC666E}" type="presParOf" srcId="{FA9D4477-CB82-4C5B-AE20-79E6206A3EFC}" destId="{A10D1754-9129-4530-8595-D9A43E94E892}" srcOrd="0" destOrd="0" presId="urn:microsoft.com/office/officeart/2018/5/layout/IconCircleLabelList"/>
    <dgm:cxn modelId="{8503DA5F-4045-4391-916F-F9814A10FCEA}" type="presParOf" srcId="{FA9D4477-CB82-4C5B-AE20-79E6206A3EFC}" destId="{221E5E94-51E3-4305-AC6F-1200B6D3633A}" srcOrd="1" destOrd="0" presId="urn:microsoft.com/office/officeart/2018/5/layout/IconCircleLabelList"/>
    <dgm:cxn modelId="{95D763B1-5BF8-4DB7-ADF1-B74091F1DFE8}" type="presParOf" srcId="{FA9D4477-CB82-4C5B-AE20-79E6206A3EFC}" destId="{DFA18184-AA4F-41CE-BD22-3691BCAEF473}" srcOrd="2" destOrd="0" presId="urn:microsoft.com/office/officeart/2018/5/layout/IconCircleLabelList"/>
    <dgm:cxn modelId="{2B90B0DF-76B0-4D68-B58E-E0E508752B96}" type="presParOf" srcId="{FA9D4477-CB82-4C5B-AE20-79E6206A3EFC}" destId="{42DAA2E7-2469-4003-B30D-4D61D621CFE8}" srcOrd="3" destOrd="0" presId="urn:microsoft.com/office/officeart/2018/5/layout/IconCircleLabelList"/>
    <dgm:cxn modelId="{2B79FAC1-1D2B-4C7A-8830-AE051417B4D3}" type="presParOf" srcId="{74A5CABA-AF09-4C06-8F7A-44EDBB74EE5B}" destId="{1F59557E-28EA-4653-8B23-62166AB37391}" srcOrd="3" destOrd="0" presId="urn:microsoft.com/office/officeart/2018/5/layout/IconCircleLabelList"/>
    <dgm:cxn modelId="{B532BE74-4950-4D9D-B1A2-86F6CBC2107B}" type="presParOf" srcId="{74A5CABA-AF09-4C06-8F7A-44EDBB74EE5B}" destId="{B85E23BA-B247-4C44-BA39-128FFECE15FC}" srcOrd="4" destOrd="0" presId="urn:microsoft.com/office/officeart/2018/5/layout/IconCircleLabelList"/>
    <dgm:cxn modelId="{D3CB5BB0-3E28-4EF8-A048-5077DC037A8E}" type="presParOf" srcId="{B85E23BA-B247-4C44-BA39-128FFECE15FC}" destId="{5771E437-6EF3-4B9A-9743-4211EE3965EC}" srcOrd="0" destOrd="0" presId="urn:microsoft.com/office/officeart/2018/5/layout/IconCircleLabelList"/>
    <dgm:cxn modelId="{57AF6181-360B-472F-B6A7-D77254617713}" type="presParOf" srcId="{B85E23BA-B247-4C44-BA39-128FFECE15FC}" destId="{68637EC3-1A3C-44D4-B730-E62EFE921A31}" srcOrd="1" destOrd="0" presId="urn:microsoft.com/office/officeart/2018/5/layout/IconCircleLabelList"/>
    <dgm:cxn modelId="{35023D4A-E752-4047-9A59-6849454F72FE}" type="presParOf" srcId="{B85E23BA-B247-4C44-BA39-128FFECE15FC}" destId="{907A2B9A-2C23-4598-AACF-6ACF54929409}" srcOrd="2" destOrd="0" presId="urn:microsoft.com/office/officeart/2018/5/layout/IconCircleLabelList"/>
    <dgm:cxn modelId="{1B38719C-8390-4A18-94CE-6D7E8C5F1007}" type="presParOf" srcId="{B85E23BA-B247-4C44-BA39-128FFECE15FC}" destId="{53491714-8472-40B9-97D2-7AB427F1F3B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E34D58-AE66-4838-A2F8-538CB3F6739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0BF4224-5174-47E4-9FD3-E78DA3CEA5F9}">
      <dgm:prSet/>
      <dgm:spPr/>
      <dgm:t>
        <a:bodyPr/>
        <a:lstStyle/>
        <a:p>
          <a:r>
            <a:rPr lang="en-US"/>
            <a:t>Combining words and graphics</a:t>
          </a:r>
        </a:p>
      </dgm:t>
    </dgm:pt>
    <dgm:pt modelId="{DEA8E228-93DF-4F78-9638-FF23F8117545}" type="parTrans" cxnId="{000AC68C-9D17-4A28-A668-3F68D5EEE378}">
      <dgm:prSet/>
      <dgm:spPr/>
      <dgm:t>
        <a:bodyPr/>
        <a:lstStyle/>
        <a:p>
          <a:endParaRPr lang="en-US"/>
        </a:p>
      </dgm:t>
    </dgm:pt>
    <dgm:pt modelId="{8C4CA426-C3AF-43CB-A120-4151E54D3E63}" type="sibTrans" cxnId="{000AC68C-9D17-4A28-A668-3F68D5EEE378}">
      <dgm:prSet/>
      <dgm:spPr/>
      <dgm:t>
        <a:bodyPr/>
        <a:lstStyle/>
        <a:p>
          <a:endParaRPr lang="en-US"/>
        </a:p>
      </dgm:t>
    </dgm:pt>
    <dgm:pt modelId="{342D33AE-B416-4FB1-8800-B06FEB8AD35A}">
      <dgm:prSet/>
      <dgm:spPr/>
      <dgm:t>
        <a:bodyPr/>
        <a:lstStyle/>
        <a:p>
          <a:r>
            <a:rPr lang="en-US" dirty="0"/>
            <a:t>Keeping it simple</a:t>
          </a:r>
        </a:p>
      </dgm:t>
    </dgm:pt>
    <dgm:pt modelId="{94A87B13-D96F-48A5-8940-FF09541A322D}" type="parTrans" cxnId="{A2D447E5-CF46-4373-A379-2F87E3673417}">
      <dgm:prSet/>
      <dgm:spPr/>
      <dgm:t>
        <a:bodyPr/>
        <a:lstStyle/>
        <a:p>
          <a:endParaRPr lang="en-US"/>
        </a:p>
      </dgm:t>
    </dgm:pt>
    <dgm:pt modelId="{0EA92D42-BC3D-4AB1-8D44-B3B93AB194EE}" type="sibTrans" cxnId="{A2D447E5-CF46-4373-A379-2F87E3673417}">
      <dgm:prSet/>
      <dgm:spPr/>
      <dgm:t>
        <a:bodyPr/>
        <a:lstStyle/>
        <a:p>
          <a:endParaRPr lang="en-US"/>
        </a:p>
      </dgm:t>
    </dgm:pt>
    <dgm:pt modelId="{1BF34B2E-4D61-4615-AFCB-C8321DF7B0DD}">
      <dgm:prSet/>
      <dgm:spPr/>
      <dgm:t>
        <a:bodyPr/>
        <a:lstStyle/>
        <a:p>
          <a:r>
            <a:rPr lang="en-US"/>
            <a:t>Breaking it down</a:t>
          </a:r>
        </a:p>
      </dgm:t>
    </dgm:pt>
    <dgm:pt modelId="{089DB77B-1746-4EF1-B585-E58AEF434DF1}" type="parTrans" cxnId="{482F13A8-F481-4B67-BAF6-EA62AE967FE7}">
      <dgm:prSet/>
      <dgm:spPr/>
      <dgm:t>
        <a:bodyPr/>
        <a:lstStyle/>
        <a:p>
          <a:endParaRPr lang="en-US"/>
        </a:p>
      </dgm:t>
    </dgm:pt>
    <dgm:pt modelId="{5019A5CF-9761-40AA-946E-D40037791DA9}" type="sibTrans" cxnId="{482F13A8-F481-4B67-BAF6-EA62AE967FE7}">
      <dgm:prSet/>
      <dgm:spPr/>
      <dgm:t>
        <a:bodyPr/>
        <a:lstStyle/>
        <a:p>
          <a:endParaRPr lang="en-US"/>
        </a:p>
      </dgm:t>
    </dgm:pt>
    <dgm:pt modelId="{7780DADF-3E48-41B4-B2AB-55CA50FC1C2A}" type="pres">
      <dgm:prSet presAssocID="{22E34D58-AE66-4838-A2F8-538CB3F67390}" presName="root" presStyleCnt="0">
        <dgm:presLayoutVars>
          <dgm:dir/>
          <dgm:resizeHandles val="exact"/>
        </dgm:presLayoutVars>
      </dgm:prSet>
      <dgm:spPr/>
    </dgm:pt>
    <dgm:pt modelId="{11ABEA3F-9116-40E6-83DD-E4E7598AE060}" type="pres">
      <dgm:prSet presAssocID="{A0BF4224-5174-47E4-9FD3-E78DA3CEA5F9}" presName="compNode" presStyleCnt="0"/>
      <dgm:spPr/>
    </dgm:pt>
    <dgm:pt modelId="{A138422A-356E-477C-8805-C8ED1235B4C3}" type="pres">
      <dgm:prSet presAssocID="{A0BF4224-5174-47E4-9FD3-E78DA3CEA5F9}" presName="bgRect" presStyleLbl="bgShp" presStyleIdx="0" presStyleCnt="3"/>
      <dgm:spPr/>
    </dgm:pt>
    <dgm:pt modelId="{3C83A7C1-A5B2-4506-BA94-66358176E046}" type="pres">
      <dgm:prSet presAssocID="{A0BF4224-5174-47E4-9FD3-E78DA3CEA5F9}"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mage"/>
        </a:ext>
      </dgm:extLst>
    </dgm:pt>
    <dgm:pt modelId="{EAE3658B-29D2-4D70-A6C0-018E6CC1B8CA}" type="pres">
      <dgm:prSet presAssocID="{A0BF4224-5174-47E4-9FD3-E78DA3CEA5F9}" presName="spaceRect" presStyleCnt="0"/>
      <dgm:spPr/>
    </dgm:pt>
    <dgm:pt modelId="{32EE6B7D-38DA-44A6-9006-591AA655DACE}" type="pres">
      <dgm:prSet presAssocID="{A0BF4224-5174-47E4-9FD3-E78DA3CEA5F9}" presName="parTx" presStyleLbl="revTx" presStyleIdx="0" presStyleCnt="3">
        <dgm:presLayoutVars>
          <dgm:chMax val="0"/>
          <dgm:chPref val="0"/>
        </dgm:presLayoutVars>
      </dgm:prSet>
      <dgm:spPr/>
    </dgm:pt>
    <dgm:pt modelId="{CDED442C-9375-4611-B732-C5027AFE1536}" type="pres">
      <dgm:prSet presAssocID="{8C4CA426-C3AF-43CB-A120-4151E54D3E63}" presName="sibTrans" presStyleCnt="0"/>
      <dgm:spPr/>
    </dgm:pt>
    <dgm:pt modelId="{3F16A612-CF0F-435A-A1B0-16BD0CB10F1C}" type="pres">
      <dgm:prSet presAssocID="{342D33AE-B416-4FB1-8800-B06FEB8AD35A}" presName="compNode" presStyleCnt="0"/>
      <dgm:spPr/>
    </dgm:pt>
    <dgm:pt modelId="{EDA7C8A6-6CC0-4D70-BB30-DBD8319B3A79}" type="pres">
      <dgm:prSet presAssocID="{342D33AE-B416-4FB1-8800-B06FEB8AD35A}" presName="bgRect" presStyleLbl="bgShp" presStyleIdx="1" presStyleCnt="3"/>
      <dgm:spPr/>
    </dgm:pt>
    <dgm:pt modelId="{420C72DB-5CDA-447E-ADDE-111B0B57FB43}" type="pres">
      <dgm:prSet presAssocID="{342D33AE-B416-4FB1-8800-B06FEB8AD35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mark"/>
        </a:ext>
      </dgm:extLst>
    </dgm:pt>
    <dgm:pt modelId="{23448687-3345-4A43-ADCF-0833F41B2283}" type="pres">
      <dgm:prSet presAssocID="{342D33AE-B416-4FB1-8800-B06FEB8AD35A}" presName="spaceRect" presStyleCnt="0"/>
      <dgm:spPr/>
    </dgm:pt>
    <dgm:pt modelId="{21C7A808-C79A-41FC-8E19-962C7413B7FC}" type="pres">
      <dgm:prSet presAssocID="{342D33AE-B416-4FB1-8800-B06FEB8AD35A}" presName="parTx" presStyleLbl="revTx" presStyleIdx="1" presStyleCnt="3">
        <dgm:presLayoutVars>
          <dgm:chMax val="0"/>
          <dgm:chPref val="0"/>
        </dgm:presLayoutVars>
      </dgm:prSet>
      <dgm:spPr/>
    </dgm:pt>
    <dgm:pt modelId="{12026BEE-5F67-4BF8-BB6A-F00A12772A6D}" type="pres">
      <dgm:prSet presAssocID="{0EA92D42-BC3D-4AB1-8D44-B3B93AB194EE}" presName="sibTrans" presStyleCnt="0"/>
      <dgm:spPr/>
    </dgm:pt>
    <dgm:pt modelId="{E509B494-239E-405A-856A-964A586EF023}" type="pres">
      <dgm:prSet presAssocID="{1BF34B2E-4D61-4615-AFCB-C8321DF7B0DD}" presName="compNode" presStyleCnt="0"/>
      <dgm:spPr/>
    </dgm:pt>
    <dgm:pt modelId="{70CC8EB2-2927-491C-8670-F66693B36291}" type="pres">
      <dgm:prSet presAssocID="{1BF34B2E-4D61-4615-AFCB-C8321DF7B0DD}" presName="bgRect" presStyleLbl="bgShp" presStyleIdx="2" presStyleCnt="3"/>
      <dgm:spPr/>
    </dgm:pt>
    <dgm:pt modelId="{F1B27BA1-0932-4F57-9C1E-F18201B2D963}" type="pres">
      <dgm:prSet presAssocID="{1BF34B2E-4D61-4615-AFCB-C8321DF7B0D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mmer1"/>
        </a:ext>
      </dgm:extLst>
    </dgm:pt>
    <dgm:pt modelId="{DDB56591-39D3-4DB2-AEBD-25AC342D4A5A}" type="pres">
      <dgm:prSet presAssocID="{1BF34B2E-4D61-4615-AFCB-C8321DF7B0DD}" presName="spaceRect" presStyleCnt="0"/>
      <dgm:spPr/>
    </dgm:pt>
    <dgm:pt modelId="{A5C29961-80B6-4BED-B7B6-7AC9D5C03C17}" type="pres">
      <dgm:prSet presAssocID="{1BF34B2E-4D61-4615-AFCB-C8321DF7B0DD}" presName="parTx" presStyleLbl="revTx" presStyleIdx="2" presStyleCnt="3">
        <dgm:presLayoutVars>
          <dgm:chMax val="0"/>
          <dgm:chPref val="0"/>
        </dgm:presLayoutVars>
      </dgm:prSet>
      <dgm:spPr/>
    </dgm:pt>
  </dgm:ptLst>
  <dgm:cxnLst>
    <dgm:cxn modelId="{0E9EF527-E1D3-46DB-BF6E-B239788B0510}" type="presOf" srcId="{342D33AE-B416-4FB1-8800-B06FEB8AD35A}" destId="{21C7A808-C79A-41FC-8E19-962C7413B7FC}" srcOrd="0" destOrd="0" presId="urn:microsoft.com/office/officeart/2018/2/layout/IconVerticalSolidList"/>
    <dgm:cxn modelId="{0753C95D-7092-4D0B-B5DD-3B86558CEFCB}" type="presOf" srcId="{A0BF4224-5174-47E4-9FD3-E78DA3CEA5F9}" destId="{32EE6B7D-38DA-44A6-9006-591AA655DACE}" srcOrd="0" destOrd="0" presId="urn:microsoft.com/office/officeart/2018/2/layout/IconVerticalSolidList"/>
    <dgm:cxn modelId="{4BF34989-CE7A-4BEC-9AE5-5451C1BEF309}" type="presOf" srcId="{22E34D58-AE66-4838-A2F8-538CB3F67390}" destId="{7780DADF-3E48-41B4-B2AB-55CA50FC1C2A}" srcOrd="0" destOrd="0" presId="urn:microsoft.com/office/officeart/2018/2/layout/IconVerticalSolidList"/>
    <dgm:cxn modelId="{000AC68C-9D17-4A28-A668-3F68D5EEE378}" srcId="{22E34D58-AE66-4838-A2F8-538CB3F67390}" destId="{A0BF4224-5174-47E4-9FD3-E78DA3CEA5F9}" srcOrd="0" destOrd="0" parTransId="{DEA8E228-93DF-4F78-9638-FF23F8117545}" sibTransId="{8C4CA426-C3AF-43CB-A120-4151E54D3E63}"/>
    <dgm:cxn modelId="{482F13A8-F481-4B67-BAF6-EA62AE967FE7}" srcId="{22E34D58-AE66-4838-A2F8-538CB3F67390}" destId="{1BF34B2E-4D61-4615-AFCB-C8321DF7B0DD}" srcOrd="2" destOrd="0" parTransId="{089DB77B-1746-4EF1-B585-E58AEF434DF1}" sibTransId="{5019A5CF-9761-40AA-946E-D40037791DA9}"/>
    <dgm:cxn modelId="{4D7E32BC-2694-48E7-8BBD-D4290997B64E}" type="presOf" srcId="{1BF34B2E-4D61-4615-AFCB-C8321DF7B0DD}" destId="{A5C29961-80B6-4BED-B7B6-7AC9D5C03C17}" srcOrd="0" destOrd="0" presId="urn:microsoft.com/office/officeart/2018/2/layout/IconVerticalSolidList"/>
    <dgm:cxn modelId="{A2D447E5-CF46-4373-A379-2F87E3673417}" srcId="{22E34D58-AE66-4838-A2F8-538CB3F67390}" destId="{342D33AE-B416-4FB1-8800-B06FEB8AD35A}" srcOrd="1" destOrd="0" parTransId="{94A87B13-D96F-48A5-8940-FF09541A322D}" sibTransId="{0EA92D42-BC3D-4AB1-8D44-B3B93AB194EE}"/>
    <dgm:cxn modelId="{48117ABB-E7D6-4FCF-9013-BB93A6B803AA}" type="presParOf" srcId="{7780DADF-3E48-41B4-B2AB-55CA50FC1C2A}" destId="{11ABEA3F-9116-40E6-83DD-E4E7598AE060}" srcOrd="0" destOrd="0" presId="urn:microsoft.com/office/officeart/2018/2/layout/IconVerticalSolidList"/>
    <dgm:cxn modelId="{07E18CEB-58A7-4D3C-A332-12464F690C1A}" type="presParOf" srcId="{11ABEA3F-9116-40E6-83DD-E4E7598AE060}" destId="{A138422A-356E-477C-8805-C8ED1235B4C3}" srcOrd="0" destOrd="0" presId="urn:microsoft.com/office/officeart/2018/2/layout/IconVerticalSolidList"/>
    <dgm:cxn modelId="{9EAAD0AB-3B18-4D35-8F48-C923EAE8947E}" type="presParOf" srcId="{11ABEA3F-9116-40E6-83DD-E4E7598AE060}" destId="{3C83A7C1-A5B2-4506-BA94-66358176E046}" srcOrd="1" destOrd="0" presId="urn:microsoft.com/office/officeart/2018/2/layout/IconVerticalSolidList"/>
    <dgm:cxn modelId="{3B669DDB-85A1-469D-AF4C-4CA259FAD82B}" type="presParOf" srcId="{11ABEA3F-9116-40E6-83DD-E4E7598AE060}" destId="{EAE3658B-29D2-4D70-A6C0-018E6CC1B8CA}" srcOrd="2" destOrd="0" presId="urn:microsoft.com/office/officeart/2018/2/layout/IconVerticalSolidList"/>
    <dgm:cxn modelId="{6FB23CDF-BD08-4F90-B825-F99976B1B6BD}" type="presParOf" srcId="{11ABEA3F-9116-40E6-83DD-E4E7598AE060}" destId="{32EE6B7D-38DA-44A6-9006-591AA655DACE}" srcOrd="3" destOrd="0" presId="urn:microsoft.com/office/officeart/2018/2/layout/IconVerticalSolidList"/>
    <dgm:cxn modelId="{7038AA51-C635-4415-9903-304462E0B4CE}" type="presParOf" srcId="{7780DADF-3E48-41B4-B2AB-55CA50FC1C2A}" destId="{CDED442C-9375-4611-B732-C5027AFE1536}" srcOrd="1" destOrd="0" presId="urn:microsoft.com/office/officeart/2018/2/layout/IconVerticalSolidList"/>
    <dgm:cxn modelId="{E79CD1EA-243D-48B4-99F2-CFFEB02F8D5B}" type="presParOf" srcId="{7780DADF-3E48-41B4-B2AB-55CA50FC1C2A}" destId="{3F16A612-CF0F-435A-A1B0-16BD0CB10F1C}" srcOrd="2" destOrd="0" presId="urn:microsoft.com/office/officeart/2018/2/layout/IconVerticalSolidList"/>
    <dgm:cxn modelId="{613EA5DA-E7F6-4006-848D-84FBBB47ABAC}" type="presParOf" srcId="{3F16A612-CF0F-435A-A1B0-16BD0CB10F1C}" destId="{EDA7C8A6-6CC0-4D70-BB30-DBD8319B3A79}" srcOrd="0" destOrd="0" presId="urn:microsoft.com/office/officeart/2018/2/layout/IconVerticalSolidList"/>
    <dgm:cxn modelId="{DCC0E105-20BC-4B11-A04C-CD2EC648213C}" type="presParOf" srcId="{3F16A612-CF0F-435A-A1B0-16BD0CB10F1C}" destId="{420C72DB-5CDA-447E-ADDE-111B0B57FB43}" srcOrd="1" destOrd="0" presId="urn:microsoft.com/office/officeart/2018/2/layout/IconVerticalSolidList"/>
    <dgm:cxn modelId="{71224A65-784F-466C-9378-EB8AF60FEF8C}" type="presParOf" srcId="{3F16A612-CF0F-435A-A1B0-16BD0CB10F1C}" destId="{23448687-3345-4A43-ADCF-0833F41B2283}" srcOrd="2" destOrd="0" presId="urn:microsoft.com/office/officeart/2018/2/layout/IconVerticalSolidList"/>
    <dgm:cxn modelId="{FED3BF17-BB58-4D73-A8DB-970277FA556F}" type="presParOf" srcId="{3F16A612-CF0F-435A-A1B0-16BD0CB10F1C}" destId="{21C7A808-C79A-41FC-8E19-962C7413B7FC}" srcOrd="3" destOrd="0" presId="urn:microsoft.com/office/officeart/2018/2/layout/IconVerticalSolidList"/>
    <dgm:cxn modelId="{B9301C71-D6E8-4F08-94B8-A598C0824644}" type="presParOf" srcId="{7780DADF-3E48-41B4-B2AB-55CA50FC1C2A}" destId="{12026BEE-5F67-4BF8-BB6A-F00A12772A6D}" srcOrd="3" destOrd="0" presId="urn:microsoft.com/office/officeart/2018/2/layout/IconVerticalSolidList"/>
    <dgm:cxn modelId="{29D37B58-7DCF-498E-9454-AE9D8CECCA71}" type="presParOf" srcId="{7780DADF-3E48-41B4-B2AB-55CA50FC1C2A}" destId="{E509B494-239E-405A-856A-964A586EF023}" srcOrd="4" destOrd="0" presId="urn:microsoft.com/office/officeart/2018/2/layout/IconVerticalSolidList"/>
    <dgm:cxn modelId="{B181D15C-79CB-4442-BE70-04412B7F58AD}" type="presParOf" srcId="{E509B494-239E-405A-856A-964A586EF023}" destId="{70CC8EB2-2927-491C-8670-F66693B36291}" srcOrd="0" destOrd="0" presId="urn:microsoft.com/office/officeart/2018/2/layout/IconVerticalSolidList"/>
    <dgm:cxn modelId="{C67D0859-4025-495B-9BE8-6C4BBDD4E0F5}" type="presParOf" srcId="{E509B494-239E-405A-856A-964A586EF023}" destId="{F1B27BA1-0932-4F57-9C1E-F18201B2D963}" srcOrd="1" destOrd="0" presId="urn:microsoft.com/office/officeart/2018/2/layout/IconVerticalSolidList"/>
    <dgm:cxn modelId="{B1926D96-4C4C-4DBF-A913-F5567F31FEFD}" type="presParOf" srcId="{E509B494-239E-405A-856A-964A586EF023}" destId="{DDB56591-39D3-4DB2-AEBD-25AC342D4A5A}" srcOrd="2" destOrd="0" presId="urn:microsoft.com/office/officeart/2018/2/layout/IconVerticalSolidList"/>
    <dgm:cxn modelId="{4037D355-F844-4197-AB7B-9D460B0D6E15}" type="presParOf" srcId="{E509B494-239E-405A-856A-964A586EF023}" destId="{A5C29961-80B6-4BED-B7B6-7AC9D5C03C1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3035D4-AB4A-E94E-945F-18D154357F04}" type="doc">
      <dgm:prSet loTypeId="urn:microsoft.com/office/officeart/2005/8/layout/hierarchy2" loCatId="" qsTypeId="urn:microsoft.com/office/officeart/2005/8/quickstyle/simple1" qsCatId="simple" csTypeId="urn:microsoft.com/office/officeart/2005/8/colors/accent1_1" csCatId="accent1" phldr="1"/>
      <dgm:spPr/>
      <dgm:t>
        <a:bodyPr/>
        <a:lstStyle/>
        <a:p>
          <a:endParaRPr lang="en-US"/>
        </a:p>
      </dgm:t>
    </dgm:pt>
    <dgm:pt modelId="{92FE1255-6A8D-CB49-8D17-130579C9C062}">
      <dgm:prSet phldrT="[Text]" custT="1"/>
      <dgm:spPr>
        <a:ln w="19050">
          <a:solidFill>
            <a:schemeClr val="accent1"/>
          </a:solidFill>
        </a:ln>
      </dgm:spPr>
      <dgm:t>
        <a:bodyPr/>
        <a:lstStyle/>
        <a:p>
          <a:r>
            <a:rPr lang="en-US" sz="3000" dirty="0"/>
            <a:t> </a:t>
          </a:r>
        </a:p>
      </dgm:t>
    </dgm:pt>
    <dgm:pt modelId="{392B5F09-2E55-9745-898A-762B4FFD3A68}" type="parTrans" cxnId="{23F7652A-1151-5846-A69A-5D9367436C90}">
      <dgm:prSet/>
      <dgm:spPr/>
      <dgm:t>
        <a:bodyPr/>
        <a:lstStyle/>
        <a:p>
          <a:endParaRPr lang="en-US" sz="3000"/>
        </a:p>
      </dgm:t>
    </dgm:pt>
    <dgm:pt modelId="{56A34157-790C-A34B-86EE-165887096471}" type="sibTrans" cxnId="{23F7652A-1151-5846-A69A-5D9367436C90}">
      <dgm:prSet/>
      <dgm:spPr/>
      <dgm:t>
        <a:bodyPr/>
        <a:lstStyle/>
        <a:p>
          <a:endParaRPr lang="en-US" sz="3000"/>
        </a:p>
      </dgm:t>
    </dgm:pt>
    <dgm:pt modelId="{0F954293-FA38-8249-834B-74DF404EF8CC}">
      <dgm:prSet phldrT="[Text]" custT="1"/>
      <dgm:spPr>
        <a:ln w="19050">
          <a:solidFill>
            <a:schemeClr val="accent1"/>
          </a:solidFill>
        </a:ln>
      </dgm:spPr>
      <dgm:t>
        <a:bodyPr/>
        <a:lstStyle/>
        <a:p>
          <a:r>
            <a:rPr lang="en-US" sz="3000" dirty="0"/>
            <a:t> </a:t>
          </a:r>
        </a:p>
      </dgm:t>
    </dgm:pt>
    <dgm:pt modelId="{66D79C51-AA02-5A46-8958-F500F8582314}" type="parTrans" cxnId="{20E90268-A3FB-9B41-BF65-2FFD30335EB0}">
      <dgm:prSet custT="1"/>
      <dgm:spPr>
        <a:ln w="19050">
          <a:solidFill>
            <a:schemeClr val="accent1"/>
          </a:solidFill>
        </a:ln>
      </dgm:spPr>
      <dgm:t>
        <a:bodyPr/>
        <a:lstStyle/>
        <a:p>
          <a:endParaRPr lang="en-US" sz="3000"/>
        </a:p>
      </dgm:t>
    </dgm:pt>
    <dgm:pt modelId="{BAA5AFC0-2DD0-CA47-834A-A00BA946A60C}" type="sibTrans" cxnId="{20E90268-A3FB-9B41-BF65-2FFD30335EB0}">
      <dgm:prSet/>
      <dgm:spPr/>
      <dgm:t>
        <a:bodyPr/>
        <a:lstStyle/>
        <a:p>
          <a:endParaRPr lang="en-US" sz="3000"/>
        </a:p>
      </dgm:t>
    </dgm:pt>
    <dgm:pt modelId="{D379B061-FE2A-A14F-9E48-E5C6A9ABE4C6}">
      <dgm:prSet phldrT="[Text]" custT="1"/>
      <dgm:spPr>
        <a:ln w="19050">
          <a:solidFill>
            <a:schemeClr val="accent1"/>
          </a:solidFill>
        </a:ln>
      </dgm:spPr>
      <dgm:t>
        <a:bodyPr/>
        <a:lstStyle/>
        <a:p>
          <a:r>
            <a:rPr lang="en-US" sz="3000" dirty="0"/>
            <a:t> </a:t>
          </a:r>
        </a:p>
      </dgm:t>
    </dgm:pt>
    <dgm:pt modelId="{9E884EDF-CFBB-2E4C-9510-B7FA7EE1C8E7}" type="parTrans" cxnId="{C02E61E3-C476-4944-AD29-BDFB18D2E182}">
      <dgm:prSet/>
      <dgm:spPr/>
      <dgm:t>
        <a:bodyPr/>
        <a:lstStyle/>
        <a:p>
          <a:endParaRPr lang="en-US" sz="3000"/>
        </a:p>
      </dgm:t>
    </dgm:pt>
    <dgm:pt modelId="{09FFE9E1-3896-9B40-B6F9-0A7573FB3636}" type="sibTrans" cxnId="{C02E61E3-C476-4944-AD29-BDFB18D2E182}">
      <dgm:prSet/>
      <dgm:spPr/>
      <dgm:t>
        <a:bodyPr/>
        <a:lstStyle/>
        <a:p>
          <a:endParaRPr lang="en-US" sz="3000"/>
        </a:p>
      </dgm:t>
    </dgm:pt>
    <dgm:pt modelId="{DDD85196-4E04-8149-933B-CF9CBFCA0E04}">
      <dgm:prSet phldrT="[Text]" custT="1"/>
      <dgm:spPr>
        <a:ln w="19050">
          <a:solidFill>
            <a:schemeClr val="accent1"/>
          </a:solidFill>
        </a:ln>
      </dgm:spPr>
      <dgm:t>
        <a:bodyPr/>
        <a:lstStyle/>
        <a:p>
          <a:r>
            <a:rPr lang="en-US" sz="3000" dirty="0"/>
            <a:t> </a:t>
          </a:r>
        </a:p>
      </dgm:t>
    </dgm:pt>
    <dgm:pt modelId="{4934DCE1-7006-AE4F-B033-EFD9EBAC5864}" type="parTrans" cxnId="{A10934DD-E9D8-1D40-AB28-F027896CB0A4}">
      <dgm:prSet custT="1"/>
      <dgm:spPr>
        <a:ln w="19050">
          <a:solidFill>
            <a:schemeClr val="accent1"/>
          </a:solidFill>
        </a:ln>
      </dgm:spPr>
      <dgm:t>
        <a:bodyPr/>
        <a:lstStyle/>
        <a:p>
          <a:endParaRPr lang="en-US" sz="3000"/>
        </a:p>
      </dgm:t>
    </dgm:pt>
    <dgm:pt modelId="{60328B71-C99F-0644-9FDB-CBE4CE2F02BD}" type="sibTrans" cxnId="{A10934DD-E9D8-1D40-AB28-F027896CB0A4}">
      <dgm:prSet/>
      <dgm:spPr/>
      <dgm:t>
        <a:bodyPr/>
        <a:lstStyle/>
        <a:p>
          <a:endParaRPr lang="en-US" sz="3000"/>
        </a:p>
      </dgm:t>
    </dgm:pt>
    <dgm:pt modelId="{2EA90B55-7BF0-1F43-A0FE-3A15BD041D99}" type="pres">
      <dgm:prSet presAssocID="{833035D4-AB4A-E94E-945F-18D154357F04}" presName="diagram" presStyleCnt="0">
        <dgm:presLayoutVars>
          <dgm:chPref val="1"/>
          <dgm:dir/>
          <dgm:animOne val="branch"/>
          <dgm:animLvl val="lvl"/>
          <dgm:resizeHandles val="exact"/>
        </dgm:presLayoutVars>
      </dgm:prSet>
      <dgm:spPr/>
    </dgm:pt>
    <dgm:pt modelId="{8EB76FF3-E810-634C-A59A-79B4E5EE5CD3}" type="pres">
      <dgm:prSet presAssocID="{92FE1255-6A8D-CB49-8D17-130579C9C062}" presName="root1" presStyleCnt="0"/>
      <dgm:spPr/>
    </dgm:pt>
    <dgm:pt modelId="{4A355B51-539B-7740-B414-88FD0662CA9A}" type="pres">
      <dgm:prSet presAssocID="{92FE1255-6A8D-CB49-8D17-130579C9C062}" presName="LevelOneTextNode" presStyleLbl="node0" presStyleIdx="0" presStyleCnt="2">
        <dgm:presLayoutVars>
          <dgm:chPref val="3"/>
        </dgm:presLayoutVars>
      </dgm:prSet>
      <dgm:spPr/>
    </dgm:pt>
    <dgm:pt modelId="{15C96C1E-C940-344B-B40D-86401B75EA9E}" type="pres">
      <dgm:prSet presAssocID="{92FE1255-6A8D-CB49-8D17-130579C9C062}" presName="level2hierChild" presStyleCnt="0"/>
      <dgm:spPr/>
    </dgm:pt>
    <dgm:pt modelId="{90C21611-EA46-4145-9983-D8FBDC3B3AE0}" type="pres">
      <dgm:prSet presAssocID="{66D79C51-AA02-5A46-8958-F500F8582314}" presName="conn2-1" presStyleLbl="parChTrans1D2" presStyleIdx="0" presStyleCnt="2"/>
      <dgm:spPr/>
    </dgm:pt>
    <dgm:pt modelId="{8F3DF3DD-66AF-0840-9D5F-2E758C601967}" type="pres">
      <dgm:prSet presAssocID="{66D79C51-AA02-5A46-8958-F500F8582314}" presName="connTx" presStyleLbl="parChTrans1D2" presStyleIdx="0" presStyleCnt="2"/>
      <dgm:spPr/>
    </dgm:pt>
    <dgm:pt modelId="{3ECD0162-CC2B-CF45-BDEA-E028073F43D0}" type="pres">
      <dgm:prSet presAssocID="{0F954293-FA38-8249-834B-74DF404EF8CC}" presName="root2" presStyleCnt="0"/>
      <dgm:spPr/>
    </dgm:pt>
    <dgm:pt modelId="{4B7EDFD7-F4AF-0F40-AF32-2062E0B09590}" type="pres">
      <dgm:prSet presAssocID="{0F954293-FA38-8249-834B-74DF404EF8CC}" presName="LevelTwoTextNode" presStyleLbl="node2" presStyleIdx="0" presStyleCnt="2">
        <dgm:presLayoutVars>
          <dgm:chPref val="3"/>
        </dgm:presLayoutVars>
      </dgm:prSet>
      <dgm:spPr/>
    </dgm:pt>
    <dgm:pt modelId="{B9468B48-6FB4-254B-8F28-44E6B3DE9CCF}" type="pres">
      <dgm:prSet presAssocID="{0F954293-FA38-8249-834B-74DF404EF8CC}" presName="level3hierChild" presStyleCnt="0"/>
      <dgm:spPr/>
    </dgm:pt>
    <dgm:pt modelId="{3625D1AB-E09B-9E4B-92F2-0EF30EA018CF}" type="pres">
      <dgm:prSet presAssocID="{D379B061-FE2A-A14F-9E48-E5C6A9ABE4C6}" presName="root1" presStyleCnt="0"/>
      <dgm:spPr/>
    </dgm:pt>
    <dgm:pt modelId="{4C733694-997C-6A4F-9215-01B58FFCA7EC}" type="pres">
      <dgm:prSet presAssocID="{D379B061-FE2A-A14F-9E48-E5C6A9ABE4C6}" presName="LevelOneTextNode" presStyleLbl="node0" presStyleIdx="1" presStyleCnt="2">
        <dgm:presLayoutVars>
          <dgm:chPref val="3"/>
        </dgm:presLayoutVars>
      </dgm:prSet>
      <dgm:spPr/>
    </dgm:pt>
    <dgm:pt modelId="{9813FFC4-75DB-E541-A61D-A1DD08B5FD17}" type="pres">
      <dgm:prSet presAssocID="{D379B061-FE2A-A14F-9E48-E5C6A9ABE4C6}" presName="level2hierChild" presStyleCnt="0"/>
      <dgm:spPr/>
    </dgm:pt>
    <dgm:pt modelId="{A571EDBE-3BEB-0540-9802-5648A733BC00}" type="pres">
      <dgm:prSet presAssocID="{4934DCE1-7006-AE4F-B033-EFD9EBAC5864}" presName="conn2-1" presStyleLbl="parChTrans1D2" presStyleIdx="1" presStyleCnt="2"/>
      <dgm:spPr/>
    </dgm:pt>
    <dgm:pt modelId="{2B372A4F-1310-A148-BF3C-E8FE7FA99FBE}" type="pres">
      <dgm:prSet presAssocID="{4934DCE1-7006-AE4F-B033-EFD9EBAC5864}" presName="connTx" presStyleLbl="parChTrans1D2" presStyleIdx="1" presStyleCnt="2"/>
      <dgm:spPr/>
    </dgm:pt>
    <dgm:pt modelId="{D8192510-908A-484D-93EE-280A35050520}" type="pres">
      <dgm:prSet presAssocID="{DDD85196-4E04-8149-933B-CF9CBFCA0E04}" presName="root2" presStyleCnt="0"/>
      <dgm:spPr/>
    </dgm:pt>
    <dgm:pt modelId="{061554E9-F99A-D540-BEA7-6FC338738570}" type="pres">
      <dgm:prSet presAssocID="{DDD85196-4E04-8149-933B-CF9CBFCA0E04}" presName="LevelTwoTextNode" presStyleLbl="node2" presStyleIdx="1" presStyleCnt="2">
        <dgm:presLayoutVars>
          <dgm:chPref val="3"/>
        </dgm:presLayoutVars>
      </dgm:prSet>
      <dgm:spPr/>
    </dgm:pt>
    <dgm:pt modelId="{18131890-6C28-8544-9AA0-B18B49158109}" type="pres">
      <dgm:prSet presAssocID="{DDD85196-4E04-8149-933B-CF9CBFCA0E04}" presName="level3hierChild" presStyleCnt="0"/>
      <dgm:spPr/>
    </dgm:pt>
  </dgm:ptLst>
  <dgm:cxnLst>
    <dgm:cxn modelId="{E7739E12-0936-944C-9B5E-CF13FDF31733}" type="presOf" srcId="{66D79C51-AA02-5A46-8958-F500F8582314}" destId="{8F3DF3DD-66AF-0840-9D5F-2E758C601967}" srcOrd="1" destOrd="0" presId="urn:microsoft.com/office/officeart/2005/8/layout/hierarchy2"/>
    <dgm:cxn modelId="{BD1D991C-F70C-8647-A020-9012C19966CC}" type="presOf" srcId="{D379B061-FE2A-A14F-9E48-E5C6A9ABE4C6}" destId="{4C733694-997C-6A4F-9215-01B58FFCA7EC}" srcOrd="0" destOrd="0" presId="urn:microsoft.com/office/officeart/2005/8/layout/hierarchy2"/>
    <dgm:cxn modelId="{23F7652A-1151-5846-A69A-5D9367436C90}" srcId="{833035D4-AB4A-E94E-945F-18D154357F04}" destId="{92FE1255-6A8D-CB49-8D17-130579C9C062}" srcOrd="0" destOrd="0" parTransId="{392B5F09-2E55-9745-898A-762B4FFD3A68}" sibTransId="{56A34157-790C-A34B-86EE-165887096471}"/>
    <dgm:cxn modelId="{20E90268-A3FB-9B41-BF65-2FFD30335EB0}" srcId="{92FE1255-6A8D-CB49-8D17-130579C9C062}" destId="{0F954293-FA38-8249-834B-74DF404EF8CC}" srcOrd="0" destOrd="0" parTransId="{66D79C51-AA02-5A46-8958-F500F8582314}" sibTransId="{BAA5AFC0-2DD0-CA47-834A-A00BA946A60C}"/>
    <dgm:cxn modelId="{71DBCF89-7747-C04B-A490-AC723947C913}" type="presOf" srcId="{4934DCE1-7006-AE4F-B033-EFD9EBAC5864}" destId="{2B372A4F-1310-A148-BF3C-E8FE7FA99FBE}" srcOrd="1" destOrd="0" presId="urn:microsoft.com/office/officeart/2005/8/layout/hierarchy2"/>
    <dgm:cxn modelId="{30D9708E-011B-B847-935E-56D4494E3B4E}" type="presOf" srcId="{DDD85196-4E04-8149-933B-CF9CBFCA0E04}" destId="{061554E9-F99A-D540-BEA7-6FC338738570}" srcOrd="0" destOrd="0" presId="urn:microsoft.com/office/officeart/2005/8/layout/hierarchy2"/>
    <dgm:cxn modelId="{6D902E98-4CDA-3048-814E-96426807F79B}" type="presOf" srcId="{66D79C51-AA02-5A46-8958-F500F8582314}" destId="{90C21611-EA46-4145-9983-D8FBDC3B3AE0}" srcOrd="0" destOrd="0" presId="urn:microsoft.com/office/officeart/2005/8/layout/hierarchy2"/>
    <dgm:cxn modelId="{40D5CD98-AAD4-C940-A898-27A03AC564C0}" type="presOf" srcId="{0F954293-FA38-8249-834B-74DF404EF8CC}" destId="{4B7EDFD7-F4AF-0F40-AF32-2062E0B09590}" srcOrd="0" destOrd="0" presId="urn:microsoft.com/office/officeart/2005/8/layout/hierarchy2"/>
    <dgm:cxn modelId="{3C1AA7B8-FAE0-DA40-ABB4-554D2CE81AF9}" type="presOf" srcId="{833035D4-AB4A-E94E-945F-18D154357F04}" destId="{2EA90B55-7BF0-1F43-A0FE-3A15BD041D99}" srcOrd="0" destOrd="0" presId="urn:microsoft.com/office/officeart/2005/8/layout/hierarchy2"/>
    <dgm:cxn modelId="{99A918C5-17F7-334F-B6AF-13CA29A18263}" type="presOf" srcId="{4934DCE1-7006-AE4F-B033-EFD9EBAC5864}" destId="{A571EDBE-3BEB-0540-9802-5648A733BC00}" srcOrd="0" destOrd="0" presId="urn:microsoft.com/office/officeart/2005/8/layout/hierarchy2"/>
    <dgm:cxn modelId="{A10934DD-E9D8-1D40-AB28-F027896CB0A4}" srcId="{D379B061-FE2A-A14F-9E48-E5C6A9ABE4C6}" destId="{DDD85196-4E04-8149-933B-CF9CBFCA0E04}" srcOrd="0" destOrd="0" parTransId="{4934DCE1-7006-AE4F-B033-EFD9EBAC5864}" sibTransId="{60328B71-C99F-0644-9FDB-CBE4CE2F02BD}"/>
    <dgm:cxn modelId="{9A7A88E0-B1D9-8C4E-BD10-623B2DA649BF}" type="presOf" srcId="{92FE1255-6A8D-CB49-8D17-130579C9C062}" destId="{4A355B51-539B-7740-B414-88FD0662CA9A}" srcOrd="0" destOrd="0" presId="urn:microsoft.com/office/officeart/2005/8/layout/hierarchy2"/>
    <dgm:cxn modelId="{C02E61E3-C476-4944-AD29-BDFB18D2E182}" srcId="{833035D4-AB4A-E94E-945F-18D154357F04}" destId="{D379B061-FE2A-A14F-9E48-E5C6A9ABE4C6}" srcOrd="1" destOrd="0" parTransId="{9E884EDF-CFBB-2E4C-9510-B7FA7EE1C8E7}" sibTransId="{09FFE9E1-3896-9B40-B6F9-0A7573FB3636}"/>
    <dgm:cxn modelId="{F304231A-4876-EA4B-B820-6B9CEED3278D}" type="presParOf" srcId="{2EA90B55-7BF0-1F43-A0FE-3A15BD041D99}" destId="{8EB76FF3-E810-634C-A59A-79B4E5EE5CD3}" srcOrd="0" destOrd="0" presId="urn:microsoft.com/office/officeart/2005/8/layout/hierarchy2"/>
    <dgm:cxn modelId="{A91E0D68-DF52-CE40-816F-E9B6A56A3403}" type="presParOf" srcId="{8EB76FF3-E810-634C-A59A-79B4E5EE5CD3}" destId="{4A355B51-539B-7740-B414-88FD0662CA9A}" srcOrd="0" destOrd="0" presId="urn:microsoft.com/office/officeart/2005/8/layout/hierarchy2"/>
    <dgm:cxn modelId="{1EEFBE43-FDAA-7840-9547-DD10E9735330}" type="presParOf" srcId="{8EB76FF3-E810-634C-A59A-79B4E5EE5CD3}" destId="{15C96C1E-C940-344B-B40D-86401B75EA9E}" srcOrd="1" destOrd="0" presId="urn:microsoft.com/office/officeart/2005/8/layout/hierarchy2"/>
    <dgm:cxn modelId="{AC89029F-437A-FC48-A698-06106A9F7F98}" type="presParOf" srcId="{15C96C1E-C940-344B-B40D-86401B75EA9E}" destId="{90C21611-EA46-4145-9983-D8FBDC3B3AE0}" srcOrd="0" destOrd="0" presId="urn:microsoft.com/office/officeart/2005/8/layout/hierarchy2"/>
    <dgm:cxn modelId="{F0C33390-D4B4-2B43-9550-FEE03906E44D}" type="presParOf" srcId="{90C21611-EA46-4145-9983-D8FBDC3B3AE0}" destId="{8F3DF3DD-66AF-0840-9D5F-2E758C601967}" srcOrd="0" destOrd="0" presId="urn:microsoft.com/office/officeart/2005/8/layout/hierarchy2"/>
    <dgm:cxn modelId="{D0EC5A39-0443-9E46-89D8-E8ACC0E13746}" type="presParOf" srcId="{15C96C1E-C940-344B-B40D-86401B75EA9E}" destId="{3ECD0162-CC2B-CF45-BDEA-E028073F43D0}" srcOrd="1" destOrd="0" presId="urn:microsoft.com/office/officeart/2005/8/layout/hierarchy2"/>
    <dgm:cxn modelId="{6CE348DB-6BF0-E74F-B6E5-AFB25E254FE9}" type="presParOf" srcId="{3ECD0162-CC2B-CF45-BDEA-E028073F43D0}" destId="{4B7EDFD7-F4AF-0F40-AF32-2062E0B09590}" srcOrd="0" destOrd="0" presId="urn:microsoft.com/office/officeart/2005/8/layout/hierarchy2"/>
    <dgm:cxn modelId="{A54F4944-0A1B-7148-9FE8-3B55171006B3}" type="presParOf" srcId="{3ECD0162-CC2B-CF45-BDEA-E028073F43D0}" destId="{B9468B48-6FB4-254B-8F28-44E6B3DE9CCF}" srcOrd="1" destOrd="0" presId="urn:microsoft.com/office/officeart/2005/8/layout/hierarchy2"/>
    <dgm:cxn modelId="{67B69F9A-53D3-2942-B258-EF930B3504C4}" type="presParOf" srcId="{2EA90B55-7BF0-1F43-A0FE-3A15BD041D99}" destId="{3625D1AB-E09B-9E4B-92F2-0EF30EA018CF}" srcOrd="1" destOrd="0" presId="urn:microsoft.com/office/officeart/2005/8/layout/hierarchy2"/>
    <dgm:cxn modelId="{9AD7908C-8367-4147-B2ED-9D95E559467B}" type="presParOf" srcId="{3625D1AB-E09B-9E4B-92F2-0EF30EA018CF}" destId="{4C733694-997C-6A4F-9215-01B58FFCA7EC}" srcOrd="0" destOrd="0" presId="urn:microsoft.com/office/officeart/2005/8/layout/hierarchy2"/>
    <dgm:cxn modelId="{B5DEC240-87FF-DD48-943B-3F70060E7F44}" type="presParOf" srcId="{3625D1AB-E09B-9E4B-92F2-0EF30EA018CF}" destId="{9813FFC4-75DB-E541-A61D-A1DD08B5FD17}" srcOrd="1" destOrd="0" presId="urn:microsoft.com/office/officeart/2005/8/layout/hierarchy2"/>
    <dgm:cxn modelId="{0938BF85-36D9-D544-B40C-480A2D816765}" type="presParOf" srcId="{9813FFC4-75DB-E541-A61D-A1DD08B5FD17}" destId="{A571EDBE-3BEB-0540-9802-5648A733BC00}" srcOrd="0" destOrd="0" presId="urn:microsoft.com/office/officeart/2005/8/layout/hierarchy2"/>
    <dgm:cxn modelId="{62191695-2B9A-5B44-98BA-4F30AF7E02BD}" type="presParOf" srcId="{A571EDBE-3BEB-0540-9802-5648A733BC00}" destId="{2B372A4F-1310-A148-BF3C-E8FE7FA99FBE}" srcOrd="0" destOrd="0" presId="urn:microsoft.com/office/officeart/2005/8/layout/hierarchy2"/>
    <dgm:cxn modelId="{10DCF28D-1DE9-B240-8769-D14536F40EDA}" type="presParOf" srcId="{9813FFC4-75DB-E541-A61D-A1DD08B5FD17}" destId="{D8192510-908A-484D-93EE-280A35050520}" srcOrd="1" destOrd="0" presId="urn:microsoft.com/office/officeart/2005/8/layout/hierarchy2"/>
    <dgm:cxn modelId="{16424EE3-3E37-BC4D-831F-35593A05EEFE}" type="presParOf" srcId="{D8192510-908A-484D-93EE-280A35050520}" destId="{061554E9-F99A-D540-BEA7-6FC338738570}" srcOrd="0" destOrd="0" presId="urn:microsoft.com/office/officeart/2005/8/layout/hierarchy2"/>
    <dgm:cxn modelId="{27C441C3-D01E-FA48-8E08-2FD5DE0D13C4}" type="presParOf" srcId="{D8192510-908A-484D-93EE-280A35050520}" destId="{18131890-6C28-8544-9AA0-B18B49158109}" srcOrd="1" destOrd="0" presId="urn:microsoft.com/office/officeart/2005/8/layout/hierarchy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3035D4-AB4A-E94E-945F-18D154357F04}" type="doc">
      <dgm:prSet loTypeId="urn:microsoft.com/office/officeart/2005/8/layout/hierarchy2" loCatId="" qsTypeId="urn:microsoft.com/office/officeart/2005/8/quickstyle/simple1" qsCatId="simple" csTypeId="urn:microsoft.com/office/officeart/2005/8/colors/accent1_1" csCatId="accent1" phldr="1"/>
      <dgm:spPr/>
      <dgm:t>
        <a:bodyPr/>
        <a:lstStyle/>
        <a:p>
          <a:endParaRPr lang="en-US"/>
        </a:p>
      </dgm:t>
    </dgm:pt>
    <dgm:pt modelId="{92FE1255-6A8D-CB49-8D17-130579C9C062}">
      <dgm:prSet phldrT="[Text]" custT="1"/>
      <dgm:spPr>
        <a:ln w="28575">
          <a:solidFill>
            <a:schemeClr val="accent1"/>
          </a:solidFill>
        </a:ln>
      </dgm:spPr>
      <dgm:t>
        <a:bodyPr/>
        <a:lstStyle/>
        <a:p>
          <a:r>
            <a:rPr lang="en-US" sz="3000" dirty="0"/>
            <a:t> </a:t>
          </a:r>
        </a:p>
      </dgm:t>
    </dgm:pt>
    <dgm:pt modelId="{392B5F09-2E55-9745-898A-762B4FFD3A68}" type="parTrans" cxnId="{23F7652A-1151-5846-A69A-5D9367436C90}">
      <dgm:prSet custT="1"/>
      <dgm:spPr>
        <a:ln w="28575">
          <a:solidFill>
            <a:schemeClr val="accent1"/>
          </a:solidFill>
        </a:ln>
      </dgm:spPr>
      <dgm:t>
        <a:bodyPr/>
        <a:lstStyle/>
        <a:p>
          <a:endParaRPr lang="en-US" sz="3000"/>
        </a:p>
      </dgm:t>
    </dgm:pt>
    <dgm:pt modelId="{56A34157-790C-A34B-86EE-165887096471}" type="sibTrans" cxnId="{23F7652A-1151-5846-A69A-5D9367436C90}">
      <dgm:prSet/>
      <dgm:spPr/>
      <dgm:t>
        <a:bodyPr/>
        <a:lstStyle/>
        <a:p>
          <a:endParaRPr lang="en-US" sz="3000"/>
        </a:p>
      </dgm:t>
    </dgm:pt>
    <dgm:pt modelId="{DDD85196-4E04-8149-933B-CF9CBFCA0E04}">
      <dgm:prSet phldrT="[Text]" custT="1"/>
      <dgm:spPr>
        <a:ln w="28575">
          <a:solidFill>
            <a:schemeClr val="accent1"/>
          </a:solidFill>
        </a:ln>
      </dgm:spPr>
      <dgm:t>
        <a:bodyPr/>
        <a:lstStyle/>
        <a:p>
          <a:r>
            <a:rPr lang="en-US" sz="3000" dirty="0"/>
            <a:t> </a:t>
          </a:r>
        </a:p>
      </dgm:t>
    </dgm:pt>
    <dgm:pt modelId="{4934DCE1-7006-AE4F-B033-EFD9EBAC5864}" type="parTrans" cxnId="{A10934DD-E9D8-1D40-AB28-F027896CB0A4}">
      <dgm:prSet/>
      <dgm:spPr/>
      <dgm:t>
        <a:bodyPr/>
        <a:lstStyle/>
        <a:p>
          <a:endParaRPr lang="en-US" sz="3000"/>
        </a:p>
      </dgm:t>
    </dgm:pt>
    <dgm:pt modelId="{60328B71-C99F-0644-9FDB-CBE4CE2F02BD}" type="sibTrans" cxnId="{A10934DD-E9D8-1D40-AB28-F027896CB0A4}">
      <dgm:prSet/>
      <dgm:spPr/>
      <dgm:t>
        <a:bodyPr/>
        <a:lstStyle/>
        <a:p>
          <a:endParaRPr lang="en-US" sz="3000"/>
        </a:p>
      </dgm:t>
    </dgm:pt>
    <dgm:pt modelId="{A5F8D63C-9ED8-1043-9A24-C68A6216925F}">
      <dgm:prSet phldrT="[Text]" custT="1"/>
      <dgm:spPr>
        <a:ln w="28575">
          <a:solidFill>
            <a:schemeClr val="accent1"/>
          </a:solidFill>
        </a:ln>
      </dgm:spPr>
      <dgm:t>
        <a:bodyPr/>
        <a:lstStyle/>
        <a:p>
          <a:r>
            <a:rPr lang="en-US" sz="3000" dirty="0"/>
            <a:t> </a:t>
          </a:r>
        </a:p>
      </dgm:t>
    </dgm:pt>
    <dgm:pt modelId="{D5DFCF53-3FC8-9E41-97BE-55A87756E173}" type="parTrans" cxnId="{E97E0C1D-E0C2-644B-A705-2F7230CEE3DB}">
      <dgm:prSet custT="1"/>
      <dgm:spPr>
        <a:ln w="28575">
          <a:solidFill>
            <a:schemeClr val="accent1"/>
          </a:solidFill>
        </a:ln>
      </dgm:spPr>
      <dgm:t>
        <a:bodyPr/>
        <a:lstStyle/>
        <a:p>
          <a:endParaRPr lang="en-US" sz="3000"/>
        </a:p>
      </dgm:t>
    </dgm:pt>
    <dgm:pt modelId="{193DE5C0-935C-6D4B-8CC8-3A4800F2054C}" type="sibTrans" cxnId="{E97E0C1D-E0C2-644B-A705-2F7230CEE3DB}">
      <dgm:prSet/>
      <dgm:spPr/>
      <dgm:t>
        <a:bodyPr/>
        <a:lstStyle/>
        <a:p>
          <a:endParaRPr lang="en-US" sz="3000"/>
        </a:p>
      </dgm:t>
    </dgm:pt>
    <dgm:pt modelId="{8A6ECB7F-99EF-E746-ACDA-1FC45816061B}">
      <dgm:prSet custT="1"/>
      <dgm:spPr>
        <a:ln w="28575">
          <a:solidFill>
            <a:schemeClr val="accent1"/>
          </a:solidFill>
        </a:ln>
      </dgm:spPr>
      <dgm:t>
        <a:bodyPr/>
        <a:lstStyle/>
        <a:p>
          <a:r>
            <a:rPr lang="en-US" sz="3000" dirty="0"/>
            <a:t> </a:t>
          </a:r>
        </a:p>
      </dgm:t>
    </dgm:pt>
    <dgm:pt modelId="{B49C4F5A-296D-AB45-90D3-9B567A545F78}" type="parTrans" cxnId="{09E01AC7-6C3D-D74A-A0ED-8456D853B7E4}">
      <dgm:prSet/>
      <dgm:spPr/>
      <dgm:t>
        <a:bodyPr/>
        <a:lstStyle/>
        <a:p>
          <a:endParaRPr lang="en-US" sz="3000"/>
        </a:p>
      </dgm:t>
    </dgm:pt>
    <dgm:pt modelId="{3DC28D5A-B6DD-3B48-B5F1-0EBDA1C8893A}" type="sibTrans" cxnId="{09E01AC7-6C3D-D74A-A0ED-8456D853B7E4}">
      <dgm:prSet/>
      <dgm:spPr/>
      <dgm:t>
        <a:bodyPr/>
        <a:lstStyle/>
        <a:p>
          <a:endParaRPr lang="en-US" sz="3000"/>
        </a:p>
      </dgm:t>
    </dgm:pt>
    <dgm:pt modelId="{2EA90B55-7BF0-1F43-A0FE-3A15BD041D99}" type="pres">
      <dgm:prSet presAssocID="{833035D4-AB4A-E94E-945F-18D154357F04}" presName="diagram" presStyleCnt="0">
        <dgm:presLayoutVars>
          <dgm:chPref val="1"/>
          <dgm:dir val="rev"/>
          <dgm:animOne val="branch"/>
          <dgm:animLvl val="lvl"/>
          <dgm:resizeHandles val="exact"/>
        </dgm:presLayoutVars>
      </dgm:prSet>
      <dgm:spPr/>
    </dgm:pt>
    <dgm:pt modelId="{F1549001-D5E1-4F4C-A57C-538445D98474}" type="pres">
      <dgm:prSet presAssocID="{8A6ECB7F-99EF-E746-ACDA-1FC45816061B}" presName="root1" presStyleCnt="0"/>
      <dgm:spPr/>
    </dgm:pt>
    <dgm:pt modelId="{A0BB783E-7606-E64B-BDA2-248EB3464CB0}" type="pres">
      <dgm:prSet presAssocID="{8A6ECB7F-99EF-E746-ACDA-1FC45816061B}" presName="LevelOneTextNode" presStyleLbl="node0" presStyleIdx="0" presStyleCnt="2" custLinFactNeighborX="-1341" custLinFactNeighborY="58590">
        <dgm:presLayoutVars>
          <dgm:chPref val="3"/>
        </dgm:presLayoutVars>
      </dgm:prSet>
      <dgm:spPr/>
    </dgm:pt>
    <dgm:pt modelId="{3D6C3894-EB14-A849-9996-F830E86E1A0A}" type="pres">
      <dgm:prSet presAssocID="{8A6ECB7F-99EF-E746-ACDA-1FC45816061B}" presName="level2hierChild" presStyleCnt="0"/>
      <dgm:spPr/>
    </dgm:pt>
    <dgm:pt modelId="{25644FC9-491D-514E-85B0-FED4621B2A83}" type="pres">
      <dgm:prSet presAssocID="{DDD85196-4E04-8149-933B-CF9CBFCA0E04}" presName="root1" presStyleCnt="0"/>
      <dgm:spPr/>
    </dgm:pt>
    <dgm:pt modelId="{F1EE98F7-0263-BD46-91DE-E260941A430B}" type="pres">
      <dgm:prSet presAssocID="{DDD85196-4E04-8149-933B-CF9CBFCA0E04}" presName="LevelOneTextNode" presStyleLbl="node0" presStyleIdx="1" presStyleCnt="2" custLinFactNeighborX="-1341" custLinFactNeighborY="58590">
        <dgm:presLayoutVars>
          <dgm:chPref val="3"/>
        </dgm:presLayoutVars>
      </dgm:prSet>
      <dgm:spPr/>
    </dgm:pt>
    <dgm:pt modelId="{14D337B8-E4BF-864E-A7FE-CCD765187FF6}" type="pres">
      <dgm:prSet presAssocID="{DDD85196-4E04-8149-933B-CF9CBFCA0E04}" presName="level2hierChild" presStyleCnt="0"/>
      <dgm:spPr/>
    </dgm:pt>
    <dgm:pt modelId="{3B3209EA-6CBE-C348-9C45-1A8B4FEDE064}" type="pres">
      <dgm:prSet presAssocID="{392B5F09-2E55-9745-898A-762B4FFD3A68}" presName="conn2-1" presStyleLbl="parChTrans1D2" presStyleIdx="0" presStyleCnt="2"/>
      <dgm:spPr/>
    </dgm:pt>
    <dgm:pt modelId="{4DEEB2A8-33B7-8D47-A51C-6968A6F1F411}" type="pres">
      <dgm:prSet presAssocID="{392B5F09-2E55-9745-898A-762B4FFD3A68}" presName="connTx" presStyleLbl="parChTrans1D2" presStyleIdx="0" presStyleCnt="2"/>
      <dgm:spPr/>
    </dgm:pt>
    <dgm:pt modelId="{23DAB6F3-D268-D940-A8A1-D1191131B1BE}" type="pres">
      <dgm:prSet presAssocID="{92FE1255-6A8D-CB49-8D17-130579C9C062}" presName="root2" presStyleCnt="0"/>
      <dgm:spPr/>
    </dgm:pt>
    <dgm:pt modelId="{9CF525B1-8FD5-E94D-969A-ACD0480B6BE9}" type="pres">
      <dgm:prSet presAssocID="{92FE1255-6A8D-CB49-8D17-130579C9C062}" presName="LevelTwoTextNode" presStyleLbl="node2" presStyleIdx="0" presStyleCnt="2">
        <dgm:presLayoutVars>
          <dgm:chPref val="3"/>
        </dgm:presLayoutVars>
      </dgm:prSet>
      <dgm:spPr/>
    </dgm:pt>
    <dgm:pt modelId="{EA553D3A-C643-4446-8E27-4BB84BF5D99B}" type="pres">
      <dgm:prSet presAssocID="{92FE1255-6A8D-CB49-8D17-130579C9C062}" presName="level3hierChild" presStyleCnt="0"/>
      <dgm:spPr/>
    </dgm:pt>
    <dgm:pt modelId="{D764FC6E-B4EB-2741-A79A-4FECD67E5393}" type="pres">
      <dgm:prSet presAssocID="{D5DFCF53-3FC8-9E41-97BE-55A87756E173}" presName="conn2-1" presStyleLbl="parChTrans1D2" presStyleIdx="1" presStyleCnt="2"/>
      <dgm:spPr/>
    </dgm:pt>
    <dgm:pt modelId="{21077FF8-DACE-8C49-AB29-6EB01C7F553F}" type="pres">
      <dgm:prSet presAssocID="{D5DFCF53-3FC8-9E41-97BE-55A87756E173}" presName="connTx" presStyleLbl="parChTrans1D2" presStyleIdx="1" presStyleCnt="2"/>
      <dgm:spPr/>
    </dgm:pt>
    <dgm:pt modelId="{85D395A6-BC62-9C40-B1EE-5492177E4602}" type="pres">
      <dgm:prSet presAssocID="{A5F8D63C-9ED8-1043-9A24-C68A6216925F}" presName="root2" presStyleCnt="0"/>
      <dgm:spPr/>
    </dgm:pt>
    <dgm:pt modelId="{7966578F-D08E-9B49-9245-5A52BE86B02A}" type="pres">
      <dgm:prSet presAssocID="{A5F8D63C-9ED8-1043-9A24-C68A6216925F}" presName="LevelTwoTextNode" presStyleLbl="node2" presStyleIdx="1" presStyleCnt="2">
        <dgm:presLayoutVars>
          <dgm:chPref val="3"/>
        </dgm:presLayoutVars>
      </dgm:prSet>
      <dgm:spPr/>
    </dgm:pt>
    <dgm:pt modelId="{5C86481C-FB89-E54E-9A05-7352836C0864}" type="pres">
      <dgm:prSet presAssocID="{A5F8D63C-9ED8-1043-9A24-C68A6216925F}" presName="level3hierChild" presStyleCnt="0"/>
      <dgm:spPr/>
    </dgm:pt>
  </dgm:ptLst>
  <dgm:cxnLst>
    <dgm:cxn modelId="{26534706-3EA2-8742-9CF2-D6E224FE64C0}" type="presOf" srcId="{DDD85196-4E04-8149-933B-CF9CBFCA0E04}" destId="{F1EE98F7-0263-BD46-91DE-E260941A430B}" srcOrd="0" destOrd="0" presId="urn:microsoft.com/office/officeart/2005/8/layout/hierarchy2"/>
    <dgm:cxn modelId="{16D8EB06-7B52-4047-A519-DAD0E3F46EA3}" type="presOf" srcId="{A5F8D63C-9ED8-1043-9A24-C68A6216925F}" destId="{7966578F-D08E-9B49-9245-5A52BE86B02A}" srcOrd="0" destOrd="0" presId="urn:microsoft.com/office/officeart/2005/8/layout/hierarchy2"/>
    <dgm:cxn modelId="{8D90FB12-675E-B348-BF77-C97C3F12A9A1}" type="presOf" srcId="{92FE1255-6A8D-CB49-8D17-130579C9C062}" destId="{9CF525B1-8FD5-E94D-969A-ACD0480B6BE9}" srcOrd="0" destOrd="0" presId="urn:microsoft.com/office/officeart/2005/8/layout/hierarchy2"/>
    <dgm:cxn modelId="{E97E0C1D-E0C2-644B-A705-2F7230CEE3DB}" srcId="{DDD85196-4E04-8149-933B-CF9CBFCA0E04}" destId="{A5F8D63C-9ED8-1043-9A24-C68A6216925F}" srcOrd="1" destOrd="0" parTransId="{D5DFCF53-3FC8-9E41-97BE-55A87756E173}" sibTransId="{193DE5C0-935C-6D4B-8CC8-3A4800F2054C}"/>
    <dgm:cxn modelId="{23F7652A-1151-5846-A69A-5D9367436C90}" srcId="{DDD85196-4E04-8149-933B-CF9CBFCA0E04}" destId="{92FE1255-6A8D-CB49-8D17-130579C9C062}" srcOrd="0" destOrd="0" parTransId="{392B5F09-2E55-9745-898A-762B4FFD3A68}" sibTransId="{56A34157-790C-A34B-86EE-165887096471}"/>
    <dgm:cxn modelId="{20F7294A-DE4D-804E-8AE4-B15A267261FA}" type="presOf" srcId="{D5DFCF53-3FC8-9E41-97BE-55A87756E173}" destId="{21077FF8-DACE-8C49-AB29-6EB01C7F553F}" srcOrd="1" destOrd="0" presId="urn:microsoft.com/office/officeart/2005/8/layout/hierarchy2"/>
    <dgm:cxn modelId="{BA1F7B6A-15FF-B645-8438-251F75415451}" type="presOf" srcId="{8A6ECB7F-99EF-E746-ACDA-1FC45816061B}" destId="{A0BB783E-7606-E64B-BDA2-248EB3464CB0}" srcOrd="0" destOrd="0" presId="urn:microsoft.com/office/officeart/2005/8/layout/hierarchy2"/>
    <dgm:cxn modelId="{471BD04E-FD8B-4944-90E7-F3A8DE8B92F1}" type="presOf" srcId="{392B5F09-2E55-9745-898A-762B4FFD3A68}" destId="{4DEEB2A8-33B7-8D47-A51C-6968A6F1F411}" srcOrd="1" destOrd="0" presId="urn:microsoft.com/office/officeart/2005/8/layout/hierarchy2"/>
    <dgm:cxn modelId="{382409AD-82B0-CB48-8E03-BCB58EC9EF97}" type="presOf" srcId="{D5DFCF53-3FC8-9E41-97BE-55A87756E173}" destId="{D764FC6E-B4EB-2741-A79A-4FECD67E5393}" srcOrd="0" destOrd="0" presId="urn:microsoft.com/office/officeart/2005/8/layout/hierarchy2"/>
    <dgm:cxn modelId="{3C1AA7B8-FAE0-DA40-ABB4-554D2CE81AF9}" type="presOf" srcId="{833035D4-AB4A-E94E-945F-18D154357F04}" destId="{2EA90B55-7BF0-1F43-A0FE-3A15BD041D99}" srcOrd="0" destOrd="0" presId="urn:microsoft.com/office/officeart/2005/8/layout/hierarchy2"/>
    <dgm:cxn modelId="{09E01AC7-6C3D-D74A-A0ED-8456D853B7E4}" srcId="{833035D4-AB4A-E94E-945F-18D154357F04}" destId="{8A6ECB7F-99EF-E746-ACDA-1FC45816061B}" srcOrd="0" destOrd="0" parTransId="{B49C4F5A-296D-AB45-90D3-9B567A545F78}" sibTransId="{3DC28D5A-B6DD-3B48-B5F1-0EBDA1C8893A}"/>
    <dgm:cxn modelId="{C3083FDB-1496-304F-A07A-933E8CB1A24E}" type="presOf" srcId="{392B5F09-2E55-9745-898A-762B4FFD3A68}" destId="{3B3209EA-6CBE-C348-9C45-1A8B4FEDE064}" srcOrd="0" destOrd="0" presId="urn:microsoft.com/office/officeart/2005/8/layout/hierarchy2"/>
    <dgm:cxn modelId="{A10934DD-E9D8-1D40-AB28-F027896CB0A4}" srcId="{833035D4-AB4A-E94E-945F-18D154357F04}" destId="{DDD85196-4E04-8149-933B-CF9CBFCA0E04}" srcOrd="1" destOrd="0" parTransId="{4934DCE1-7006-AE4F-B033-EFD9EBAC5864}" sibTransId="{60328B71-C99F-0644-9FDB-CBE4CE2F02BD}"/>
    <dgm:cxn modelId="{2B5D5674-625D-3A4E-8EDF-5D337ACB6316}" type="presParOf" srcId="{2EA90B55-7BF0-1F43-A0FE-3A15BD041D99}" destId="{F1549001-D5E1-4F4C-A57C-538445D98474}" srcOrd="0" destOrd="0" presId="urn:microsoft.com/office/officeart/2005/8/layout/hierarchy2"/>
    <dgm:cxn modelId="{07EFEB87-2074-1A41-A0C6-0F6468A7A22E}" type="presParOf" srcId="{F1549001-D5E1-4F4C-A57C-538445D98474}" destId="{A0BB783E-7606-E64B-BDA2-248EB3464CB0}" srcOrd="0" destOrd="0" presId="urn:microsoft.com/office/officeart/2005/8/layout/hierarchy2"/>
    <dgm:cxn modelId="{E426BDA5-A4FF-3D47-966C-F3CD6406F942}" type="presParOf" srcId="{F1549001-D5E1-4F4C-A57C-538445D98474}" destId="{3D6C3894-EB14-A849-9996-F830E86E1A0A}" srcOrd="1" destOrd="0" presId="urn:microsoft.com/office/officeart/2005/8/layout/hierarchy2"/>
    <dgm:cxn modelId="{EFD23ECE-3A29-A344-ADB2-2428018C104C}" type="presParOf" srcId="{2EA90B55-7BF0-1F43-A0FE-3A15BD041D99}" destId="{25644FC9-491D-514E-85B0-FED4621B2A83}" srcOrd="1" destOrd="0" presId="urn:microsoft.com/office/officeart/2005/8/layout/hierarchy2"/>
    <dgm:cxn modelId="{60DB9C1B-93B6-8D46-AA72-A9B97E88DF98}" type="presParOf" srcId="{25644FC9-491D-514E-85B0-FED4621B2A83}" destId="{F1EE98F7-0263-BD46-91DE-E260941A430B}" srcOrd="0" destOrd="0" presId="urn:microsoft.com/office/officeart/2005/8/layout/hierarchy2"/>
    <dgm:cxn modelId="{079D7158-74D6-3549-95B8-E3B5E4EF6DF9}" type="presParOf" srcId="{25644FC9-491D-514E-85B0-FED4621B2A83}" destId="{14D337B8-E4BF-864E-A7FE-CCD765187FF6}" srcOrd="1" destOrd="0" presId="urn:microsoft.com/office/officeart/2005/8/layout/hierarchy2"/>
    <dgm:cxn modelId="{5684A5DF-603B-7D4E-A688-476AC58C0D76}" type="presParOf" srcId="{14D337B8-E4BF-864E-A7FE-CCD765187FF6}" destId="{3B3209EA-6CBE-C348-9C45-1A8B4FEDE064}" srcOrd="0" destOrd="0" presId="urn:microsoft.com/office/officeart/2005/8/layout/hierarchy2"/>
    <dgm:cxn modelId="{6AC26CCD-502F-FA47-A2FA-498426FA721C}" type="presParOf" srcId="{3B3209EA-6CBE-C348-9C45-1A8B4FEDE064}" destId="{4DEEB2A8-33B7-8D47-A51C-6968A6F1F411}" srcOrd="0" destOrd="0" presId="urn:microsoft.com/office/officeart/2005/8/layout/hierarchy2"/>
    <dgm:cxn modelId="{ED15C1A2-4E11-9C41-B6CF-2915649640A5}" type="presParOf" srcId="{14D337B8-E4BF-864E-A7FE-CCD765187FF6}" destId="{23DAB6F3-D268-D940-A8A1-D1191131B1BE}" srcOrd="1" destOrd="0" presId="urn:microsoft.com/office/officeart/2005/8/layout/hierarchy2"/>
    <dgm:cxn modelId="{38C65B5D-BEA2-3948-982E-057027D96773}" type="presParOf" srcId="{23DAB6F3-D268-D940-A8A1-D1191131B1BE}" destId="{9CF525B1-8FD5-E94D-969A-ACD0480B6BE9}" srcOrd="0" destOrd="0" presId="urn:microsoft.com/office/officeart/2005/8/layout/hierarchy2"/>
    <dgm:cxn modelId="{469EFE27-15EC-514A-98CB-85B59675255D}" type="presParOf" srcId="{23DAB6F3-D268-D940-A8A1-D1191131B1BE}" destId="{EA553D3A-C643-4446-8E27-4BB84BF5D99B}" srcOrd="1" destOrd="0" presId="urn:microsoft.com/office/officeart/2005/8/layout/hierarchy2"/>
    <dgm:cxn modelId="{E4CB79EC-7807-E144-92FD-FD1F54DBD203}" type="presParOf" srcId="{14D337B8-E4BF-864E-A7FE-CCD765187FF6}" destId="{D764FC6E-B4EB-2741-A79A-4FECD67E5393}" srcOrd="2" destOrd="0" presId="urn:microsoft.com/office/officeart/2005/8/layout/hierarchy2"/>
    <dgm:cxn modelId="{2378D26C-21EC-4C49-857D-9FE154DE1E64}" type="presParOf" srcId="{D764FC6E-B4EB-2741-A79A-4FECD67E5393}" destId="{21077FF8-DACE-8C49-AB29-6EB01C7F553F}" srcOrd="0" destOrd="0" presId="urn:microsoft.com/office/officeart/2005/8/layout/hierarchy2"/>
    <dgm:cxn modelId="{F2BEE28B-76BA-8943-84D3-3AF5D2FE1F66}" type="presParOf" srcId="{14D337B8-E4BF-864E-A7FE-CCD765187FF6}" destId="{85D395A6-BC62-9C40-B1EE-5492177E4602}" srcOrd="3" destOrd="0" presId="urn:microsoft.com/office/officeart/2005/8/layout/hierarchy2"/>
    <dgm:cxn modelId="{8026E3D9-B806-3649-ABCB-0993A54AB2BE}" type="presParOf" srcId="{85D395A6-BC62-9C40-B1EE-5492177E4602}" destId="{7966578F-D08E-9B49-9245-5A52BE86B02A}" srcOrd="0" destOrd="0" presId="urn:microsoft.com/office/officeart/2005/8/layout/hierarchy2"/>
    <dgm:cxn modelId="{E1001FC2-66B0-AC46-8E1F-3013ED31AC20}" type="presParOf" srcId="{85D395A6-BC62-9C40-B1EE-5492177E4602}" destId="{5C86481C-FB89-E54E-9A05-7352836C0864}" srcOrd="1" destOrd="0" presId="urn:microsoft.com/office/officeart/2005/8/layout/hierarchy2"/>
  </dgm:cxnLst>
  <dgm:bg/>
  <dgm:whole>
    <a:ln w="19050"/>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93BB54-14F6-42AB-9AAF-29B0E00B390B}"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88212850-CB29-4E45-9DB1-E2EFCCA07C86}">
      <dgm:prSet custT="1"/>
      <dgm:spPr/>
      <dgm:t>
        <a:bodyPr/>
        <a:lstStyle/>
        <a:p>
          <a:r>
            <a:rPr lang="en-US" sz="3600" dirty="0"/>
            <a:t>Key words</a:t>
          </a:r>
        </a:p>
      </dgm:t>
    </dgm:pt>
    <dgm:pt modelId="{793439BB-16BF-4768-917A-85AAE9283F4B}" type="parTrans" cxnId="{1EBB43D0-656A-4111-A0B7-ABD6CEF4D3B9}">
      <dgm:prSet/>
      <dgm:spPr/>
      <dgm:t>
        <a:bodyPr/>
        <a:lstStyle/>
        <a:p>
          <a:endParaRPr lang="en-US" sz="3600"/>
        </a:p>
      </dgm:t>
    </dgm:pt>
    <dgm:pt modelId="{3712779E-43F9-47AA-B901-AFE1F817C961}" type="sibTrans" cxnId="{1EBB43D0-656A-4111-A0B7-ABD6CEF4D3B9}">
      <dgm:prSet/>
      <dgm:spPr/>
      <dgm:t>
        <a:bodyPr/>
        <a:lstStyle/>
        <a:p>
          <a:endParaRPr lang="en-US" sz="3600"/>
        </a:p>
      </dgm:t>
    </dgm:pt>
    <dgm:pt modelId="{7CC6EBE9-D2DC-4EB7-9C57-DB77A84C9463}">
      <dgm:prSet custT="1"/>
      <dgm:spPr/>
      <dgm:t>
        <a:bodyPr/>
        <a:lstStyle/>
        <a:p>
          <a:r>
            <a:rPr lang="en-US" sz="3600" dirty="0"/>
            <a:t>Short phrases</a:t>
          </a:r>
        </a:p>
      </dgm:t>
    </dgm:pt>
    <dgm:pt modelId="{C82CA561-98FC-4816-9A7D-0B1B77D19A46}" type="parTrans" cxnId="{80D39090-1D1B-4D05-9A5E-582BAB165AFF}">
      <dgm:prSet/>
      <dgm:spPr/>
      <dgm:t>
        <a:bodyPr/>
        <a:lstStyle/>
        <a:p>
          <a:endParaRPr lang="en-US" sz="3600"/>
        </a:p>
      </dgm:t>
    </dgm:pt>
    <dgm:pt modelId="{6F69FA35-A3F1-462D-B8D0-F2C37AA4E971}" type="sibTrans" cxnId="{80D39090-1D1B-4D05-9A5E-582BAB165AFF}">
      <dgm:prSet/>
      <dgm:spPr/>
      <dgm:t>
        <a:bodyPr/>
        <a:lstStyle/>
        <a:p>
          <a:endParaRPr lang="en-US" sz="3600"/>
        </a:p>
      </dgm:t>
    </dgm:pt>
    <dgm:pt modelId="{AC02593A-D2E1-164B-AFE6-0C74D82B50F6}" type="pres">
      <dgm:prSet presAssocID="{7A93BB54-14F6-42AB-9AAF-29B0E00B390B}" presName="vert0" presStyleCnt="0">
        <dgm:presLayoutVars>
          <dgm:dir/>
          <dgm:animOne val="branch"/>
          <dgm:animLvl val="lvl"/>
        </dgm:presLayoutVars>
      </dgm:prSet>
      <dgm:spPr/>
    </dgm:pt>
    <dgm:pt modelId="{3E2D405F-6A52-2449-A6A3-D2C97D34721C}" type="pres">
      <dgm:prSet presAssocID="{88212850-CB29-4E45-9DB1-E2EFCCA07C86}" presName="thickLine" presStyleLbl="alignNode1" presStyleIdx="0" presStyleCnt="2"/>
      <dgm:spPr/>
    </dgm:pt>
    <dgm:pt modelId="{918D12F5-2F15-F64D-90D9-DA43DC15332F}" type="pres">
      <dgm:prSet presAssocID="{88212850-CB29-4E45-9DB1-E2EFCCA07C86}" presName="horz1" presStyleCnt="0"/>
      <dgm:spPr/>
    </dgm:pt>
    <dgm:pt modelId="{7A551DFD-D259-B54B-B419-5C7FAB4C0BA3}" type="pres">
      <dgm:prSet presAssocID="{88212850-CB29-4E45-9DB1-E2EFCCA07C86}" presName="tx1" presStyleLbl="revTx" presStyleIdx="0" presStyleCnt="2"/>
      <dgm:spPr/>
    </dgm:pt>
    <dgm:pt modelId="{5D8AD1C3-380A-8943-B2D4-0ACA3066CFD6}" type="pres">
      <dgm:prSet presAssocID="{88212850-CB29-4E45-9DB1-E2EFCCA07C86}" presName="vert1" presStyleCnt="0"/>
      <dgm:spPr/>
    </dgm:pt>
    <dgm:pt modelId="{0F355527-7DC3-214E-9F58-62645DE91F0E}" type="pres">
      <dgm:prSet presAssocID="{7CC6EBE9-D2DC-4EB7-9C57-DB77A84C9463}" presName="thickLine" presStyleLbl="alignNode1" presStyleIdx="1" presStyleCnt="2"/>
      <dgm:spPr/>
    </dgm:pt>
    <dgm:pt modelId="{132D5E74-6930-AB4C-AA0D-54B85B2A46F2}" type="pres">
      <dgm:prSet presAssocID="{7CC6EBE9-D2DC-4EB7-9C57-DB77A84C9463}" presName="horz1" presStyleCnt="0"/>
      <dgm:spPr/>
    </dgm:pt>
    <dgm:pt modelId="{9776AC63-1160-B444-A1E4-91BBCB96A6E9}" type="pres">
      <dgm:prSet presAssocID="{7CC6EBE9-D2DC-4EB7-9C57-DB77A84C9463}" presName="tx1" presStyleLbl="revTx" presStyleIdx="1" presStyleCnt="2"/>
      <dgm:spPr/>
    </dgm:pt>
    <dgm:pt modelId="{8516A668-A94E-0941-A8A0-E00D66525ACA}" type="pres">
      <dgm:prSet presAssocID="{7CC6EBE9-D2DC-4EB7-9C57-DB77A84C9463}" presName="vert1" presStyleCnt="0"/>
      <dgm:spPr/>
    </dgm:pt>
  </dgm:ptLst>
  <dgm:cxnLst>
    <dgm:cxn modelId="{B4F9926A-8B50-5345-B720-AF528A0D8740}" type="presOf" srcId="{88212850-CB29-4E45-9DB1-E2EFCCA07C86}" destId="{7A551DFD-D259-B54B-B419-5C7FAB4C0BA3}" srcOrd="0" destOrd="0" presId="urn:microsoft.com/office/officeart/2008/layout/LinedList"/>
    <dgm:cxn modelId="{E7EE096D-59B7-C045-A6B5-D65EF0087EB7}" type="presOf" srcId="{7A93BB54-14F6-42AB-9AAF-29B0E00B390B}" destId="{AC02593A-D2E1-164B-AFE6-0C74D82B50F6}" srcOrd="0" destOrd="0" presId="urn:microsoft.com/office/officeart/2008/layout/LinedList"/>
    <dgm:cxn modelId="{93B2F955-4F41-8343-B0E8-F9622F74E197}" type="presOf" srcId="{7CC6EBE9-D2DC-4EB7-9C57-DB77A84C9463}" destId="{9776AC63-1160-B444-A1E4-91BBCB96A6E9}" srcOrd="0" destOrd="0" presId="urn:microsoft.com/office/officeart/2008/layout/LinedList"/>
    <dgm:cxn modelId="{80D39090-1D1B-4D05-9A5E-582BAB165AFF}" srcId="{7A93BB54-14F6-42AB-9AAF-29B0E00B390B}" destId="{7CC6EBE9-D2DC-4EB7-9C57-DB77A84C9463}" srcOrd="1" destOrd="0" parTransId="{C82CA561-98FC-4816-9A7D-0B1B77D19A46}" sibTransId="{6F69FA35-A3F1-462D-B8D0-F2C37AA4E971}"/>
    <dgm:cxn modelId="{1EBB43D0-656A-4111-A0B7-ABD6CEF4D3B9}" srcId="{7A93BB54-14F6-42AB-9AAF-29B0E00B390B}" destId="{88212850-CB29-4E45-9DB1-E2EFCCA07C86}" srcOrd="0" destOrd="0" parTransId="{793439BB-16BF-4768-917A-85AAE9283F4B}" sibTransId="{3712779E-43F9-47AA-B901-AFE1F817C961}"/>
    <dgm:cxn modelId="{CE647CD8-6A30-5E4E-B7BE-865CBE45FFCA}" type="presParOf" srcId="{AC02593A-D2E1-164B-AFE6-0C74D82B50F6}" destId="{3E2D405F-6A52-2449-A6A3-D2C97D34721C}" srcOrd="0" destOrd="0" presId="urn:microsoft.com/office/officeart/2008/layout/LinedList"/>
    <dgm:cxn modelId="{8778DA7C-47C4-0A49-A458-3DE9F8E5CF0A}" type="presParOf" srcId="{AC02593A-D2E1-164B-AFE6-0C74D82B50F6}" destId="{918D12F5-2F15-F64D-90D9-DA43DC15332F}" srcOrd="1" destOrd="0" presId="urn:microsoft.com/office/officeart/2008/layout/LinedList"/>
    <dgm:cxn modelId="{99758897-BC76-8744-B08E-A204AA346A6F}" type="presParOf" srcId="{918D12F5-2F15-F64D-90D9-DA43DC15332F}" destId="{7A551DFD-D259-B54B-B419-5C7FAB4C0BA3}" srcOrd="0" destOrd="0" presId="urn:microsoft.com/office/officeart/2008/layout/LinedList"/>
    <dgm:cxn modelId="{7D64B609-EBCE-AB42-AA49-23A0AAD56BC5}" type="presParOf" srcId="{918D12F5-2F15-F64D-90D9-DA43DC15332F}" destId="{5D8AD1C3-380A-8943-B2D4-0ACA3066CFD6}" srcOrd="1" destOrd="0" presId="urn:microsoft.com/office/officeart/2008/layout/LinedList"/>
    <dgm:cxn modelId="{C8F3909A-14FD-B24B-A996-2ECF7615DFD0}" type="presParOf" srcId="{AC02593A-D2E1-164B-AFE6-0C74D82B50F6}" destId="{0F355527-7DC3-214E-9F58-62645DE91F0E}" srcOrd="2" destOrd="0" presId="urn:microsoft.com/office/officeart/2008/layout/LinedList"/>
    <dgm:cxn modelId="{6C4B2E4E-C418-514B-9D92-61E6D396428D}" type="presParOf" srcId="{AC02593A-D2E1-164B-AFE6-0C74D82B50F6}" destId="{132D5E74-6930-AB4C-AA0D-54B85B2A46F2}" srcOrd="3" destOrd="0" presId="urn:microsoft.com/office/officeart/2008/layout/LinedList"/>
    <dgm:cxn modelId="{A114DB97-13E7-6E43-A84C-D669B09AEE83}" type="presParOf" srcId="{132D5E74-6930-AB4C-AA0D-54B85B2A46F2}" destId="{9776AC63-1160-B444-A1E4-91BBCB96A6E9}" srcOrd="0" destOrd="0" presId="urn:microsoft.com/office/officeart/2008/layout/LinedList"/>
    <dgm:cxn modelId="{50B9B2D5-4239-CB44-8085-672D72772130}" type="presParOf" srcId="{132D5E74-6930-AB4C-AA0D-54B85B2A46F2}" destId="{8516A668-A94E-0941-A8A0-E00D66525AC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4DFE2EA-F374-7844-93F8-3AD49FC32BDF}" type="doc">
      <dgm:prSet loTypeId="urn:microsoft.com/office/officeart/2008/layout/LinedList" loCatId="" qsTypeId="urn:microsoft.com/office/officeart/2005/8/quickstyle/simple1" qsCatId="simple" csTypeId="urn:microsoft.com/office/officeart/2005/8/colors/accent3_2" csCatId="accent3" phldr="1"/>
      <dgm:spPr/>
      <dgm:t>
        <a:bodyPr/>
        <a:lstStyle/>
        <a:p>
          <a:endParaRPr lang="en-US"/>
        </a:p>
      </dgm:t>
    </dgm:pt>
    <dgm:pt modelId="{FAA90760-87F0-B440-8F2A-9C8D10EEF70D}">
      <dgm:prSet custT="1"/>
      <dgm:spPr/>
      <dgm:t>
        <a:bodyPr/>
        <a:lstStyle/>
        <a:p>
          <a:r>
            <a:rPr lang="en-US" sz="3200" dirty="0"/>
            <a:t>Omit extraneous:</a:t>
          </a:r>
        </a:p>
      </dgm:t>
    </dgm:pt>
    <dgm:pt modelId="{13371292-EDF2-6148-A8A5-58E6A700B662}" type="parTrans" cxnId="{5F0C3EB0-7EB8-7845-8CD3-3CB1D1E131AC}">
      <dgm:prSet/>
      <dgm:spPr/>
      <dgm:t>
        <a:bodyPr/>
        <a:lstStyle/>
        <a:p>
          <a:endParaRPr lang="en-US"/>
        </a:p>
      </dgm:t>
    </dgm:pt>
    <dgm:pt modelId="{7FB816B2-EE2F-B34F-81D8-322F371D54C1}" type="sibTrans" cxnId="{5F0C3EB0-7EB8-7845-8CD3-3CB1D1E131AC}">
      <dgm:prSet/>
      <dgm:spPr/>
      <dgm:t>
        <a:bodyPr/>
        <a:lstStyle/>
        <a:p>
          <a:endParaRPr lang="en-US"/>
        </a:p>
      </dgm:t>
    </dgm:pt>
    <dgm:pt modelId="{F4AACF40-4665-0946-8DB3-90D371CB41C3}">
      <dgm:prSet custT="1"/>
      <dgm:spPr/>
      <dgm:t>
        <a:bodyPr/>
        <a:lstStyle/>
        <a:p>
          <a:r>
            <a:rPr lang="en-US" sz="3600" dirty="0"/>
            <a:t>Words</a:t>
          </a:r>
        </a:p>
      </dgm:t>
    </dgm:pt>
    <dgm:pt modelId="{449EA383-DE90-7D44-86D6-A8B9F4A49288}" type="parTrans" cxnId="{D9A2AD6D-1E21-3745-A297-DD198C32705D}">
      <dgm:prSet/>
      <dgm:spPr/>
      <dgm:t>
        <a:bodyPr/>
        <a:lstStyle/>
        <a:p>
          <a:endParaRPr lang="en-US"/>
        </a:p>
      </dgm:t>
    </dgm:pt>
    <dgm:pt modelId="{DF3438A7-7C0A-E34D-8692-B01E50B1774F}" type="sibTrans" cxnId="{D9A2AD6D-1E21-3745-A297-DD198C32705D}">
      <dgm:prSet/>
      <dgm:spPr/>
      <dgm:t>
        <a:bodyPr/>
        <a:lstStyle/>
        <a:p>
          <a:endParaRPr lang="en-US"/>
        </a:p>
      </dgm:t>
    </dgm:pt>
    <dgm:pt modelId="{4F737B29-BF4B-B840-8334-2E8056AA2618}">
      <dgm:prSet custT="1"/>
      <dgm:spPr/>
      <dgm:t>
        <a:bodyPr/>
        <a:lstStyle/>
        <a:p>
          <a:r>
            <a:rPr lang="en-US" sz="3600" dirty="0"/>
            <a:t>Images</a:t>
          </a:r>
        </a:p>
      </dgm:t>
    </dgm:pt>
    <dgm:pt modelId="{A7734EC3-847C-9E4D-B257-71301638C7F0}" type="parTrans" cxnId="{7DDBD2E6-F2C4-9B47-B614-13FEB3A62986}">
      <dgm:prSet/>
      <dgm:spPr/>
      <dgm:t>
        <a:bodyPr/>
        <a:lstStyle/>
        <a:p>
          <a:endParaRPr lang="en-US"/>
        </a:p>
      </dgm:t>
    </dgm:pt>
    <dgm:pt modelId="{D493911D-C082-5749-AC78-37396C9D4102}" type="sibTrans" cxnId="{7DDBD2E6-F2C4-9B47-B614-13FEB3A62986}">
      <dgm:prSet/>
      <dgm:spPr/>
      <dgm:t>
        <a:bodyPr/>
        <a:lstStyle/>
        <a:p>
          <a:endParaRPr lang="en-US"/>
        </a:p>
      </dgm:t>
    </dgm:pt>
    <dgm:pt modelId="{458D81E1-0910-6944-808E-4388A92B6E78}">
      <dgm:prSet custT="1"/>
      <dgm:spPr/>
      <dgm:t>
        <a:bodyPr/>
        <a:lstStyle/>
        <a:p>
          <a:r>
            <a:rPr lang="en-US" sz="3600" dirty="0"/>
            <a:t>Sounds</a:t>
          </a:r>
        </a:p>
      </dgm:t>
    </dgm:pt>
    <dgm:pt modelId="{E945405C-6FC6-5040-96BE-04BE7E02FF6C}" type="parTrans" cxnId="{C7A24284-DD51-E645-91A9-4DA7D198E397}">
      <dgm:prSet/>
      <dgm:spPr/>
      <dgm:t>
        <a:bodyPr/>
        <a:lstStyle/>
        <a:p>
          <a:endParaRPr lang="en-US"/>
        </a:p>
      </dgm:t>
    </dgm:pt>
    <dgm:pt modelId="{6B8C102F-3FD5-E94E-9975-F1361AD8BA48}" type="sibTrans" cxnId="{C7A24284-DD51-E645-91A9-4DA7D198E397}">
      <dgm:prSet/>
      <dgm:spPr/>
      <dgm:t>
        <a:bodyPr/>
        <a:lstStyle/>
        <a:p>
          <a:endParaRPr lang="en-US"/>
        </a:p>
      </dgm:t>
    </dgm:pt>
    <dgm:pt modelId="{061488A1-5816-BB4C-A5E9-C64E4EB1FF28}" type="pres">
      <dgm:prSet presAssocID="{14DFE2EA-F374-7844-93F8-3AD49FC32BDF}" presName="vert0" presStyleCnt="0">
        <dgm:presLayoutVars>
          <dgm:dir/>
          <dgm:animOne val="branch"/>
          <dgm:animLvl val="lvl"/>
        </dgm:presLayoutVars>
      </dgm:prSet>
      <dgm:spPr/>
    </dgm:pt>
    <dgm:pt modelId="{9A10D153-5476-754C-BB44-F23CCE0EDF4A}" type="pres">
      <dgm:prSet presAssocID="{FAA90760-87F0-B440-8F2A-9C8D10EEF70D}" presName="thickLine" presStyleLbl="alignNode1" presStyleIdx="0" presStyleCnt="1"/>
      <dgm:spPr/>
    </dgm:pt>
    <dgm:pt modelId="{2D056569-4850-7041-B03B-0632D22A895C}" type="pres">
      <dgm:prSet presAssocID="{FAA90760-87F0-B440-8F2A-9C8D10EEF70D}" presName="horz1" presStyleCnt="0"/>
      <dgm:spPr/>
    </dgm:pt>
    <dgm:pt modelId="{49C3DF9B-97F9-CB45-9CD9-CE10C10CD44D}" type="pres">
      <dgm:prSet presAssocID="{FAA90760-87F0-B440-8F2A-9C8D10EEF70D}" presName="tx1" presStyleLbl="revTx" presStyleIdx="0" presStyleCnt="4" custScaleX="299277"/>
      <dgm:spPr/>
    </dgm:pt>
    <dgm:pt modelId="{E4986076-16D4-7046-8E1B-2C182990A700}" type="pres">
      <dgm:prSet presAssocID="{FAA90760-87F0-B440-8F2A-9C8D10EEF70D}" presName="vert1" presStyleCnt="0"/>
      <dgm:spPr/>
    </dgm:pt>
    <dgm:pt modelId="{60A1A775-8C3D-0440-BEB1-26536367A046}" type="pres">
      <dgm:prSet presAssocID="{F4AACF40-4665-0946-8DB3-90D371CB41C3}" presName="vertSpace2a" presStyleCnt="0"/>
      <dgm:spPr/>
    </dgm:pt>
    <dgm:pt modelId="{C8E9CDA0-BDAA-3341-8106-8DE4718BB9D2}" type="pres">
      <dgm:prSet presAssocID="{F4AACF40-4665-0946-8DB3-90D371CB41C3}" presName="horz2" presStyleCnt="0"/>
      <dgm:spPr/>
    </dgm:pt>
    <dgm:pt modelId="{A9732612-7ACF-404B-A057-D0576DBE6092}" type="pres">
      <dgm:prSet presAssocID="{F4AACF40-4665-0946-8DB3-90D371CB41C3}" presName="horzSpace2" presStyleCnt="0"/>
      <dgm:spPr/>
    </dgm:pt>
    <dgm:pt modelId="{F6A5BC2F-F978-0944-97BF-A74B4241E4EF}" type="pres">
      <dgm:prSet presAssocID="{F4AACF40-4665-0946-8DB3-90D371CB41C3}" presName="tx2" presStyleLbl="revTx" presStyleIdx="1" presStyleCnt="4"/>
      <dgm:spPr/>
    </dgm:pt>
    <dgm:pt modelId="{C166F841-0914-D143-A1CC-4B7259E7F8B5}" type="pres">
      <dgm:prSet presAssocID="{F4AACF40-4665-0946-8DB3-90D371CB41C3}" presName="vert2" presStyleCnt="0"/>
      <dgm:spPr/>
    </dgm:pt>
    <dgm:pt modelId="{696C18E2-A912-3B4F-8A5B-6094D39674C5}" type="pres">
      <dgm:prSet presAssocID="{F4AACF40-4665-0946-8DB3-90D371CB41C3}" presName="thinLine2b" presStyleLbl="callout" presStyleIdx="0" presStyleCnt="3"/>
      <dgm:spPr/>
    </dgm:pt>
    <dgm:pt modelId="{6B50D653-DBBF-CC43-B21E-446ABDDD7082}" type="pres">
      <dgm:prSet presAssocID="{F4AACF40-4665-0946-8DB3-90D371CB41C3}" presName="vertSpace2b" presStyleCnt="0"/>
      <dgm:spPr/>
    </dgm:pt>
    <dgm:pt modelId="{51D39385-6A4C-EB45-9131-E6566FE6D27E}" type="pres">
      <dgm:prSet presAssocID="{4F737B29-BF4B-B840-8334-2E8056AA2618}" presName="horz2" presStyleCnt="0"/>
      <dgm:spPr/>
    </dgm:pt>
    <dgm:pt modelId="{98536942-5B57-AF45-832F-9FE7D8EEEB77}" type="pres">
      <dgm:prSet presAssocID="{4F737B29-BF4B-B840-8334-2E8056AA2618}" presName="horzSpace2" presStyleCnt="0"/>
      <dgm:spPr/>
    </dgm:pt>
    <dgm:pt modelId="{905CCE59-955D-4841-9F22-36E1DACC24FA}" type="pres">
      <dgm:prSet presAssocID="{4F737B29-BF4B-B840-8334-2E8056AA2618}" presName="tx2" presStyleLbl="revTx" presStyleIdx="2" presStyleCnt="4"/>
      <dgm:spPr/>
    </dgm:pt>
    <dgm:pt modelId="{ADF4D5A2-F2E3-6840-AD13-3B515F11C76F}" type="pres">
      <dgm:prSet presAssocID="{4F737B29-BF4B-B840-8334-2E8056AA2618}" presName="vert2" presStyleCnt="0"/>
      <dgm:spPr/>
    </dgm:pt>
    <dgm:pt modelId="{00404B2F-6B1D-C844-8CAD-A413CFD1DF99}" type="pres">
      <dgm:prSet presAssocID="{4F737B29-BF4B-B840-8334-2E8056AA2618}" presName="thinLine2b" presStyleLbl="callout" presStyleIdx="1" presStyleCnt="3"/>
      <dgm:spPr/>
    </dgm:pt>
    <dgm:pt modelId="{74049C9F-23CA-5A40-9C5A-638201FD7A86}" type="pres">
      <dgm:prSet presAssocID="{4F737B29-BF4B-B840-8334-2E8056AA2618}" presName="vertSpace2b" presStyleCnt="0"/>
      <dgm:spPr/>
    </dgm:pt>
    <dgm:pt modelId="{0DB23487-093C-6549-A2D2-49D6BFE40D0F}" type="pres">
      <dgm:prSet presAssocID="{458D81E1-0910-6944-808E-4388A92B6E78}" presName="horz2" presStyleCnt="0"/>
      <dgm:spPr/>
    </dgm:pt>
    <dgm:pt modelId="{1CF9D6ED-E5E5-FF4D-9A16-0731D7BCB5DA}" type="pres">
      <dgm:prSet presAssocID="{458D81E1-0910-6944-808E-4388A92B6E78}" presName="horzSpace2" presStyleCnt="0"/>
      <dgm:spPr/>
    </dgm:pt>
    <dgm:pt modelId="{249B9960-4D4D-B74F-92F9-AFFA52528DB8}" type="pres">
      <dgm:prSet presAssocID="{458D81E1-0910-6944-808E-4388A92B6E78}" presName="tx2" presStyleLbl="revTx" presStyleIdx="3" presStyleCnt="4"/>
      <dgm:spPr/>
    </dgm:pt>
    <dgm:pt modelId="{B0FB9473-A2B3-104B-9AE3-DFB1C144481E}" type="pres">
      <dgm:prSet presAssocID="{458D81E1-0910-6944-808E-4388A92B6E78}" presName="vert2" presStyleCnt="0"/>
      <dgm:spPr/>
    </dgm:pt>
    <dgm:pt modelId="{BC251080-F9D2-3F45-AD74-400FFCC7A3E6}" type="pres">
      <dgm:prSet presAssocID="{458D81E1-0910-6944-808E-4388A92B6E78}" presName="thinLine2b" presStyleLbl="callout" presStyleIdx="2" presStyleCnt="3"/>
      <dgm:spPr/>
    </dgm:pt>
    <dgm:pt modelId="{656E27F0-AD48-C54B-8E8B-52B5EE4F5B60}" type="pres">
      <dgm:prSet presAssocID="{458D81E1-0910-6944-808E-4388A92B6E78}" presName="vertSpace2b" presStyleCnt="0"/>
      <dgm:spPr/>
    </dgm:pt>
  </dgm:ptLst>
  <dgm:cxnLst>
    <dgm:cxn modelId="{825E7102-BE9A-5145-9015-342567E91B22}" type="presOf" srcId="{F4AACF40-4665-0946-8DB3-90D371CB41C3}" destId="{F6A5BC2F-F978-0944-97BF-A74B4241E4EF}" srcOrd="0" destOrd="0" presId="urn:microsoft.com/office/officeart/2008/layout/LinedList"/>
    <dgm:cxn modelId="{8A1F4912-192F-BB48-96C5-26067D0394D5}" type="presOf" srcId="{4F737B29-BF4B-B840-8334-2E8056AA2618}" destId="{905CCE59-955D-4841-9F22-36E1DACC24FA}" srcOrd="0" destOrd="0" presId="urn:microsoft.com/office/officeart/2008/layout/LinedList"/>
    <dgm:cxn modelId="{82D1CE40-E164-4E4E-9081-6070CE5CEE42}" type="presOf" srcId="{14DFE2EA-F374-7844-93F8-3AD49FC32BDF}" destId="{061488A1-5816-BB4C-A5E9-C64E4EB1FF28}" srcOrd="0" destOrd="0" presId="urn:microsoft.com/office/officeart/2008/layout/LinedList"/>
    <dgm:cxn modelId="{D9A2AD6D-1E21-3745-A297-DD198C32705D}" srcId="{FAA90760-87F0-B440-8F2A-9C8D10EEF70D}" destId="{F4AACF40-4665-0946-8DB3-90D371CB41C3}" srcOrd="0" destOrd="0" parTransId="{449EA383-DE90-7D44-86D6-A8B9F4A49288}" sibTransId="{DF3438A7-7C0A-E34D-8692-B01E50B1774F}"/>
    <dgm:cxn modelId="{C7A24284-DD51-E645-91A9-4DA7D198E397}" srcId="{FAA90760-87F0-B440-8F2A-9C8D10EEF70D}" destId="{458D81E1-0910-6944-808E-4388A92B6E78}" srcOrd="2" destOrd="0" parTransId="{E945405C-6FC6-5040-96BE-04BE7E02FF6C}" sibTransId="{6B8C102F-3FD5-E94E-9975-F1361AD8BA48}"/>
    <dgm:cxn modelId="{D9CF4884-BA50-D448-AFE6-D53973C48ECB}" type="presOf" srcId="{FAA90760-87F0-B440-8F2A-9C8D10EEF70D}" destId="{49C3DF9B-97F9-CB45-9CD9-CE10C10CD44D}" srcOrd="0" destOrd="0" presId="urn:microsoft.com/office/officeart/2008/layout/LinedList"/>
    <dgm:cxn modelId="{5F0C3EB0-7EB8-7845-8CD3-3CB1D1E131AC}" srcId="{14DFE2EA-F374-7844-93F8-3AD49FC32BDF}" destId="{FAA90760-87F0-B440-8F2A-9C8D10EEF70D}" srcOrd="0" destOrd="0" parTransId="{13371292-EDF2-6148-A8A5-58E6A700B662}" sibTransId="{7FB816B2-EE2F-B34F-81D8-322F371D54C1}"/>
    <dgm:cxn modelId="{7DDBD2E6-F2C4-9B47-B614-13FEB3A62986}" srcId="{FAA90760-87F0-B440-8F2A-9C8D10EEF70D}" destId="{4F737B29-BF4B-B840-8334-2E8056AA2618}" srcOrd="1" destOrd="0" parTransId="{A7734EC3-847C-9E4D-B257-71301638C7F0}" sibTransId="{D493911D-C082-5749-AC78-37396C9D4102}"/>
    <dgm:cxn modelId="{7655F0EF-C78B-AB40-8024-156E4DFE55CB}" type="presOf" srcId="{458D81E1-0910-6944-808E-4388A92B6E78}" destId="{249B9960-4D4D-B74F-92F9-AFFA52528DB8}" srcOrd="0" destOrd="0" presId="urn:microsoft.com/office/officeart/2008/layout/LinedList"/>
    <dgm:cxn modelId="{2D6802AA-D6D6-8947-A1F8-96FA136C3ABC}" type="presParOf" srcId="{061488A1-5816-BB4C-A5E9-C64E4EB1FF28}" destId="{9A10D153-5476-754C-BB44-F23CCE0EDF4A}" srcOrd="0" destOrd="0" presId="urn:microsoft.com/office/officeart/2008/layout/LinedList"/>
    <dgm:cxn modelId="{4923AFF7-CDDC-514C-AE3A-90857ABD871A}" type="presParOf" srcId="{061488A1-5816-BB4C-A5E9-C64E4EB1FF28}" destId="{2D056569-4850-7041-B03B-0632D22A895C}" srcOrd="1" destOrd="0" presId="urn:microsoft.com/office/officeart/2008/layout/LinedList"/>
    <dgm:cxn modelId="{735EF1B0-9967-464A-A41A-68ECB84610B4}" type="presParOf" srcId="{2D056569-4850-7041-B03B-0632D22A895C}" destId="{49C3DF9B-97F9-CB45-9CD9-CE10C10CD44D}" srcOrd="0" destOrd="0" presId="urn:microsoft.com/office/officeart/2008/layout/LinedList"/>
    <dgm:cxn modelId="{5680753F-D144-0942-8B5F-42E7D74EBEC1}" type="presParOf" srcId="{2D056569-4850-7041-B03B-0632D22A895C}" destId="{E4986076-16D4-7046-8E1B-2C182990A700}" srcOrd="1" destOrd="0" presId="urn:microsoft.com/office/officeart/2008/layout/LinedList"/>
    <dgm:cxn modelId="{6C43962C-6DA3-8D48-8A0B-95A090B6671C}" type="presParOf" srcId="{E4986076-16D4-7046-8E1B-2C182990A700}" destId="{60A1A775-8C3D-0440-BEB1-26536367A046}" srcOrd="0" destOrd="0" presId="urn:microsoft.com/office/officeart/2008/layout/LinedList"/>
    <dgm:cxn modelId="{59F19AC3-3714-3949-B4E5-A2D586A36204}" type="presParOf" srcId="{E4986076-16D4-7046-8E1B-2C182990A700}" destId="{C8E9CDA0-BDAA-3341-8106-8DE4718BB9D2}" srcOrd="1" destOrd="0" presId="urn:microsoft.com/office/officeart/2008/layout/LinedList"/>
    <dgm:cxn modelId="{7839A9D2-CDC6-E246-B06F-60EDFCE560C4}" type="presParOf" srcId="{C8E9CDA0-BDAA-3341-8106-8DE4718BB9D2}" destId="{A9732612-7ACF-404B-A057-D0576DBE6092}" srcOrd="0" destOrd="0" presId="urn:microsoft.com/office/officeart/2008/layout/LinedList"/>
    <dgm:cxn modelId="{34A7EA70-37FF-0F4A-97C7-B81548727EFC}" type="presParOf" srcId="{C8E9CDA0-BDAA-3341-8106-8DE4718BB9D2}" destId="{F6A5BC2F-F978-0944-97BF-A74B4241E4EF}" srcOrd="1" destOrd="0" presId="urn:microsoft.com/office/officeart/2008/layout/LinedList"/>
    <dgm:cxn modelId="{7A1437DF-D96A-D342-9F20-36B7FDEF921E}" type="presParOf" srcId="{C8E9CDA0-BDAA-3341-8106-8DE4718BB9D2}" destId="{C166F841-0914-D143-A1CC-4B7259E7F8B5}" srcOrd="2" destOrd="0" presId="urn:microsoft.com/office/officeart/2008/layout/LinedList"/>
    <dgm:cxn modelId="{3A34157F-D77B-D94E-99DB-33B5352DEBAF}" type="presParOf" srcId="{E4986076-16D4-7046-8E1B-2C182990A700}" destId="{696C18E2-A912-3B4F-8A5B-6094D39674C5}" srcOrd="2" destOrd="0" presId="urn:microsoft.com/office/officeart/2008/layout/LinedList"/>
    <dgm:cxn modelId="{190376CC-506C-444F-A572-4E402E0C6AD6}" type="presParOf" srcId="{E4986076-16D4-7046-8E1B-2C182990A700}" destId="{6B50D653-DBBF-CC43-B21E-446ABDDD7082}" srcOrd="3" destOrd="0" presId="urn:microsoft.com/office/officeart/2008/layout/LinedList"/>
    <dgm:cxn modelId="{9F05A721-0F11-9B45-B424-BC2A5156F007}" type="presParOf" srcId="{E4986076-16D4-7046-8E1B-2C182990A700}" destId="{51D39385-6A4C-EB45-9131-E6566FE6D27E}" srcOrd="4" destOrd="0" presId="urn:microsoft.com/office/officeart/2008/layout/LinedList"/>
    <dgm:cxn modelId="{FA27519D-5EE1-8F4F-AA7D-F0EDDDB446D5}" type="presParOf" srcId="{51D39385-6A4C-EB45-9131-E6566FE6D27E}" destId="{98536942-5B57-AF45-832F-9FE7D8EEEB77}" srcOrd="0" destOrd="0" presId="urn:microsoft.com/office/officeart/2008/layout/LinedList"/>
    <dgm:cxn modelId="{5B1B3919-67CB-9640-9874-689DC2A52A1D}" type="presParOf" srcId="{51D39385-6A4C-EB45-9131-E6566FE6D27E}" destId="{905CCE59-955D-4841-9F22-36E1DACC24FA}" srcOrd="1" destOrd="0" presId="urn:microsoft.com/office/officeart/2008/layout/LinedList"/>
    <dgm:cxn modelId="{895F02E0-F820-BC4D-A838-9495274EFE80}" type="presParOf" srcId="{51D39385-6A4C-EB45-9131-E6566FE6D27E}" destId="{ADF4D5A2-F2E3-6840-AD13-3B515F11C76F}" srcOrd="2" destOrd="0" presId="urn:microsoft.com/office/officeart/2008/layout/LinedList"/>
    <dgm:cxn modelId="{BAADD7E8-ACBC-9A42-9C20-17126A3F1BE6}" type="presParOf" srcId="{E4986076-16D4-7046-8E1B-2C182990A700}" destId="{00404B2F-6B1D-C844-8CAD-A413CFD1DF99}" srcOrd="5" destOrd="0" presId="urn:microsoft.com/office/officeart/2008/layout/LinedList"/>
    <dgm:cxn modelId="{F68E5B2B-FBB5-0C43-AA7B-561D21FF490C}" type="presParOf" srcId="{E4986076-16D4-7046-8E1B-2C182990A700}" destId="{74049C9F-23CA-5A40-9C5A-638201FD7A86}" srcOrd="6" destOrd="0" presId="urn:microsoft.com/office/officeart/2008/layout/LinedList"/>
    <dgm:cxn modelId="{0BD98E77-E510-BC4C-A587-D2CE258336D2}" type="presParOf" srcId="{E4986076-16D4-7046-8E1B-2C182990A700}" destId="{0DB23487-093C-6549-A2D2-49D6BFE40D0F}" srcOrd="7" destOrd="0" presId="urn:microsoft.com/office/officeart/2008/layout/LinedList"/>
    <dgm:cxn modelId="{3A34DAB1-FD1E-554E-887F-BD1B892B0B6D}" type="presParOf" srcId="{0DB23487-093C-6549-A2D2-49D6BFE40D0F}" destId="{1CF9D6ED-E5E5-FF4D-9A16-0731D7BCB5DA}" srcOrd="0" destOrd="0" presId="urn:microsoft.com/office/officeart/2008/layout/LinedList"/>
    <dgm:cxn modelId="{2B749D7A-ED56-0C41-A412-3AFC40C672DE}" type="presParOf" srcId="{0DB23487-093C-6549-A2D2-49D6BFE40D0F}" destId="{249B9960-4D4D-B74F-92F9-AFFA52528DB8}" srcOrd="1" destOrd="0" presId="urn:microsoft.com/office/officeart/2008/layout/LinedList"/>
    <dgm:cxn modelId="{717F10FC-779D-B34A-B634-AE0FA3D2D6D8}" type="presParOf" srcId="{0DB23487-093C-6549-A2D2-49D6BFE40D0F}" destId="{B0FB9473-A2B3-104B-9AE3-DFB1C144481E}" srcOrd="2" destOrd="0" presId="urn:microsoft.com/office/officeart/2008/layout/LinedList"/>
    <dgm:cxn modelId="{EAD85989-5012-5E4D-BC8E-6E806F3ECD22}" type="presParOf" srcId="{E4986076-16D4-7046-8E1B-2C182990A700}" destId="{BC251080-F9D2-3F45-AD74-400FFCC7A3E6}" srcOrd="8" destOrd="0" presId="urn:microsoft.com/office/officeart/2008/layout/LinedList"/>
    <dgm:cxn modelId="{E7A0DFE4-1E59-0447-8B8E-D478B485FACA}" type="presParOf" srcId="{E4986076-16D4-7046-8E1B-2C182990A700}" destId="{656E27F0-AD48-C54B-8E8B-52B5EE4F5B60}"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F3E382A-67ED-494E-8156-4BC60D1F4F93}" type="doc">
      <dgm:prSet loTypeId="urn:microsoft.com/office/officeart/2005/8/layout/hierarchy1" loCatId="list" qsTypeId="urn:microsoft.com/office/officeart/2005/8/quickstyle/simple1" qsCatId="simple" csTypeId="urn:microsoft.com/office/officeart/2005/8/colors/colorful2" csCatId="colorful"/>
      <dgm:spPr/>
      <dgm:t>
        <a:bodyPr/>
        <a:lstStyle/>
        <a:p>
          <a:endParaRPr lang="en-US"/>
        </a:p>
      </dgm:t>
    </dgm:pt>
    <dgm:pt modelId="{7FE0B367-3BCC-46FB-8B76-5B896EC5F00E}">
      <dgm:prSet custT="1"/>
      <dgm:spPr/>
      <dgm:t>
        <a:bodyPr/>
        <a:lstStyle/>
        <a:p>
          <a:r>
            <a:rPr lang="en-US" sz="4200" dirty="0"/>
            <a:t>Break lessons into smaller parts</a:t>
          </a:r>
        </a:p>
      </dgm:t>
    </dgm:pt>
    <dgm:pt modelId="{AFD3FAC8-9EB7-43E7-8329-FC40B8CC5CE1}" type="parTrans" cxnId="{B2F9A58C-69EE-462E-80E1-6C7F22934A53}">
      <dgm:prSet/>
      <dgm:spPr/>
      <dgm:t>
        <a:bodyPr/>
        <a:lstStyle/>
        <a:p>
          <a:endParaRPr lang="en-US"/>
        </a:p>
      </dgm:t>
    </dgm:pt>
    <dgm:pt modelId="{5B1ED106-958C-49D5-87A2-B899C8829534}" type="sibTrans" cxnId="{B2F9A58C-69EE-462E-80E1-6C7F22934A53}">
      <dgm:prSet/>
      <dgm:spPr/>
      <dgm:t>
        <a:bodyPr/>
        <a:lstStyle/>
        <a:p>
          <a:endParaRPr lang="en-US"/>
        </a:p>
      </dgm:t>
    </dgm:pt>
    <dgm:pt modelId="{C2DC547E-F184-45CE-840D-346331563E28}">
      <dgm:prSet custT="1"/>
      <dgm:spPr/>
      <dgm:t>
        <a:bodyPr/>
        <a:lstStyle/>
        <a:p>
          <a:r>
            <a:rPr lang="en-US" sz="4200" dirty="0"/>
            <a:t>Students work at their own pace</a:t>
          </a:r>
        </a:p>
      </dgm:t>
    </dgm:pt>
    <dgm:pt modelId="{3479F7FB-EF50-48EB-9DD7-37842270FC87}" type="parTrans" cxnId="{E8B60B44-4FBF-445F-805E-7F78AC07F8CC}">
      <dgm:prSet/>
      <dgm:spPr/>
      <dgm:t>
        <a:bodyPr/>
        <a:lstStyle/>
        <a:p>
          <a:endParaRPr lang="en-US"/>
        </a:p>
      </dgm:t>
    </dgm:pt>
    <dgm:pt modelId="{E0FFDFBE-5465-4567-86E4-96D59913A827}" type="sibTrans" cxnId="{E8B60B44-4FBF-445F-805E-7F78AC07F8CC}">
      <dgm:prSet/>
      <dgm:spPr/>
      <dgm:t>
        <a:bodyPr/>
        <a:lstStyle/>
        <a:p>
          <a:endParaRPr lang="en-US"/>
        </a:p>
      </dgm:t>
    </dgm:pt>
    <dgm:pt modelId="{6BBA77BE-CDB1-8740-A54A-0AFCB811819E}" type="pres">
      <dgm:prSet presAssocID="{9F3E382A-67ED-494E-8156-4BC60D1F4F93}" presName="hierChild1" presStyleCnt="0">
        <dgm:presLayoutVars>
          <dgm:chPref val="1"/>
          <dgm:dir/>
          <dgm:animOne val="branch"/>
          <dgm:animLvl val="lvl"/>
          <dgm:resizeHandles/>
        </dgm:presLayoutVars>
      </dgm:prSet>
      <dgm:spPr/>
    </dgm:pt>
    <dgm:pt modelId="{117E3723-5ED3-A04A-A561-FFFBBCF5EFFB}" type="pres">
      <dgm:prSet presAssocID="{7FE0B367-3BCC-46FB-8B76-5B896EC5F00E}" presName="hierRoot1" presStyleCnt="0"/>
      <dgm:spPr/>
    </dgm:pt>
    <dgm:pt modelId="{3D4173BA-F9B9-3A43-9DBE-3789A8B202C7}" type="pres">
      <dgm:prSet presAssocID="{7FE0B367-3BCC-46FB-8B76-5B896EC5F00E}" presName="composite" presStyleCnt="0"/>
      <dgm:spPr/>
    </dgm:pt>
    <dgm:pt modelId="{4F0FB7BF-AC88-FA49-82B3-AA26E749CAA6}" type="pres">
      <dgm:prSet presAssocID="{7FE0B367-3BCC-46FB-8B76-5B896EC5F00E}" presName="background" presStyleLbl="node0" presStyleIdx="0" presStyleCnt="2"/>
      <dgm:spPr/>
    </dgm:pt>
    <dgm:pt modelId="{050D01D4-5ACA-4D48-A063-094046060316}" type="pres">
      <dgm:prSet presAssocID="{7FE0B367-3BCC-46FB-8B76-5B896EC5F00E}" presName="text" presStyleLbl="fgAcc0" presStyleIdx="0" presStyleCnt="2">
        <dgm:presLayoutVars>
          <dgm:chPref val="3"/>
        </dgm:presLayoutVars>
      </dgm:prSet>
      <dgm:spPr/>
    </dgm:pt>
    <dgm:pt modelId="{D463A75D-1CA6-474C-B17E-DAD4D8D23DA1}" type="pres">
      <dgm:prSet presAssocID="{7FE0B367-3BCC-46FB-8B76-5B896EC5F00E}" presName="hierChild2" presStyleCnt="0"/>
      <dgm:spPr/>
    </dgm:pt>
    <dgm:pt modelId="{B3D750F1-AFF1-2244-BE5F-FD69A7DDB21E}" type="pres">
      <dgm:prSet presAssocID="{C2DC547E-F184-45CE-840D-346331563E28}" presName="hierRoot1" presStyleCnt="0"/>
      <dgm:spPr/>
    </dgm:pt>
    <dgm:pt modelId="{B2F01A01-1BCB-0C4F-8D23-F29CEE6E571E}" type="pres">
      <dgm:prSet presAssocID="{C2DC547E-F184-45CE-840D-346331563E28}" presName="composite" presStyleCnt="0"/>
      <dgm:spPr/>
    </dgm:pt>
    <dgm:pt modelId="{7F16B898-4763-EB43-8F40-C3DE68AECC3F}" type="pres">
      <dgm:prSet presAssocID="{C2DC547E-F184-45CE-840D-346331563E28}" presName="background" presStyleLbl="node0" presStyleIdx="1" presStyleCnt="2"/>
      <dgm:spPr/>
    </dgm:pt>
    <dgm:pt modelId="{F22B9535-747C-CF47-9B1D-89A315C4DDB4}" type="pres">
      <dgm:prSet presAssocID="{C2DC547E-F184-45CE-840D-346331563E28}" presName="text" presStyleLbl="fgAcc0" presStyleIdx="1" presStyleCnt="2">
        <dgm:presLayoutVars>
          <dgm:chPref val="3"/>
        </dgm:presLayoutVars>
      </dgm:prSet>
      <dgm:spPr/>
    </dgm:pt>
    <dgm:pt modelId="{D99480D2-8A30-304A-9783-53E9E723A71F}" type="pres">
      <dgm:prSet presAssocID="{C2DC547E-F184-45CE-840D-346331563E28}" presName="hierChild2" presStyleCnt="0"/>
      <dgm:spPr/>
    </dgm:pt>
  </dgm:ptLst>
  <dgm:cxnLst>
    <dgm:cxn modelId="{E8B60B44-4FBF-445F-805E-7F78AC07F8CC}" srcId="{9F3E382A-67ED-494E-8156-4BC60D1F4F93}" destId="{C2DC547E-F184-45CE-840D-346331563E28}" srcOrd="1" destOrd="0" parTransId="{3479F7FB-EF50-48EB-9DD7-37842270FC87}" sibTransId="{E0FFDFBE-5465-4567-86E4-96D59913A827}"/>
    <dgm:cxn modelId="{86F9E04C-7831-A447-AF3C-9E10818ABB7F}" type="presOf" srcId="{7FE0B367-3BCC-46FB-8B76-5B896EC5F00E}" destId="{050D01D4-5ACA-4D48-A063-094046060316}" srcOrd="0" destOrd="0" presId="urn:microsoft.com/office/officeart/2005/8/layout/hierarchy1"/>
    <dgm:cxn modelId="{FBAEE379-0C04-B44B-B717-DA3622C12CD2}" type="presOf" srcId="{C2DC547E-F184-45CE-840D-346331563E28}" destId="{F22B9535-747C-CF47-9B1D-89A315C4DDB4}" srcOrd="0" destOrd="0" presId="urn:microsoft.com/office/officeart/2005/8/layout/hierarchy1"/>
    <dgm:cxn modelId="{B2F9A58C-69EE-462E-80E1-6C7F22934A53}" srcId="{9F3E382A-67ED-494E-8156-4BC60D1F4F93}" destId="{7FE0B367-3BCC-46FB-8B76-5B896EC5F00E}" srcOrd="0" destOrd="0" parTransId="{AFD3FAC8-9EB7-43E7-8329-FC40B8CC5CE1}" sibTransId="{5B1ED106-958C-49D5-87A2-B899C8829534}"/>
    <dgm:cxn modelId="{777CD5D6-4233-AD48-AFEB-F74155B48200}" type="presOf" srcId="{9F3E382A-67ED-494E-8156-4BC60D1F4F93}" destId="{6BBA77BE-CDB1-8740-A54A-0AFCB811819E}" srcOrd="0" destOrd="0" presId="urn:microsoft.com/office/officeart/2005/8/layout/hierarchy1"/>
    <dgm:cxn modelId="{5AE570AA-818B-1A49-A4C6-259D1DD48A4E}" type="presParOf" srcId="{6BBA77BE-CDB1-8740-A54A-0AFCB811819E}" destId="{117E3723-5ED3-A04A-A561-FFFBBCF5EFFB}" srcOrd="0" destOrd="0" presId="urn:microsoft.com/office/officeart/2005/8/layout/hierarchy1"/>
    <dgm:cxn modelId="{BDBF46DC-49F4-F042-95C7-E7B8971FF08D}" type="presParOf" srcId="{117E3723-5ED3-A04A-A561-FFFBBCF5EFFB}" destId="{3D4173BA-F9B9-3A43-9DBE-3789A8B202C7}" srcOrd="0" destOrd="0" presId="urn:microsoft.com/office/officeart/2005/8/layout/hierarchy1"/>
    <dgm:cxn modelId="{826DF3C6-B360-DE49-AB4B-FFD220272B3F}" type="presParOf" srcId="{3D4173BA-F9B9-3A43-9DBE-3789A8B202C7}" destId="{4F0FB7BF-AC88-FA49-82B3-AA26E749CAA6}" srcOrd="0" destOrd="0" presId="urn:microsoft.com/office/officeart/2005/8/layout/hierarchy1"/>
    <dgm:cxn modelId="{43001D40-9D7B-8242-9F4A-38BC6042E5DB}" type="presParOf" srcId="{3D4173BA-F9B9-3A43-9DBE-3789A8B202C7}" destId="{050D01D4-5ACA-4D48-A063-094046060316}" srcOrd="1" destOrd="0" presId="urn:microsoft.com/office/officeart/2005/8/layout/hierarchy1"/>
    <dgm:cxn modelId="{0FA4BEE7-3735-884C-B326-D2840E9E66C9}" type="presParOf" srcId="{117E3723-5ED3-A04A-A561-FFFBBCF5EFFB}" destId="{D463A75D-1CA6-474C-B17E-DAD4D8D23DA1}" srcOrd="1" destOrd="0" presId="urn:microsoft.com/office/officeart/2005/8/layout/hierarchy1"/>
    <dgm:cxn modelId="{4C6BF3FA-359D-FA4F-82B2-8935FD497364}" type="presParOf" srcId="{6BBA77BE-CDB1-8740-A54A-0AFCB811819E}" destId="{B3D750F1-AFF1-2244-BE5F-FD69A7DDB21E}" srcOrd="1" destOrd="0" presId="urn:microsoft.com/office/officeart/2005/8/layout/hierarchy1"/>
    <dgm:cxn modelId="{18CA420E-CA39-7044-9677-88D06CB83BDC}" type="presParOf" srcId="{B3D750F1-AFF1-2244-BE5F-FD69A7DDB21E}" destId="{B2F01A01-1BCB-0C4F-8D23-F29CEE6E571E}" srcOrd="0" destOrd="0" presId="urn:microsoft.com/office/officeart/2005/8/layout/hierarchy1"/>
    <dgm:cxn modelId="{4B275EE9-A419-0C45-AF2A-44E9A63F9DF7}" type="presParOf" srcId="{B2F01A01-1BCB-0C4F-8D23-F29CEE6E571E}" destId="{7F16B898-4763-EB43-8F40-C3DE68AECC3F}" srcOrd="0" destOrd="0" presId="urn:microsoft.com/office/officeart/2005/8/layout/hierarchy1"/>
    <dgm:cxn modelId="{DF9962D6-D81D-5D43-AEAC-AA7E52600D0A}" type="presParOf" srcId="{B2F01A01-1BCB-0C4F-8D23-F29CEE6E571E}" destId="{F22B9535-747C-CF47-9B1D-89A315C4DDB4}" srcOrd="1" destOrd="0" presId="urn:microsoft.com/office/officeart/2005/8/layout/hierarchy1"/>
    <dgm:cxn modelId="{CC1120A8-C73B-3A46-BCC7-3CE72372755E}" type="presParOf" srcId="{B3D750F1-AFF1-2244-BE5F-FD69A7DDB21E}" destId="{D99480D2-8A30-304A-9783-53E9E723A71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1EA173-B375-4D9B-A3F1-68B3E3E704D3}">
      <dsp:nvSpPr>
        <dsp:cNvPr id="0" name=""/>
        <dsp:cNvSpPr/>
      </dsp:nvSpPr>
      <dsp:spPr>
        <a:xfrm>
          <a:off x="0" y="2367"/>
          <a:ext cx="772826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2AB24C-33D0-4511-992D-889D36A1F974}">
      <dsp:nvSpPr>
        <dsp:cNvPr id="0" name=""/>
        <dsp:cNvSpPr/>
      </dsp:nvSpPr>
      <dsp:spPr>
        <a:xfrm>
          <a:off x="0" y="2367"/>
          <a:ext cx="7728267" cy="161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How do people learn online?</a:t>
          </a:r>
        </a:p>
      </dsp:txBody>
      <dsp:txXfrm>
        <a:off x="0" y="2367"/>
        <a:ext cx="7728267" cy="1614736"/>
      </dsp:txXfrm>
    </dsp:sp>
    <dsp:sp modelId="{ABEB1D84-A439-4669-B948-A94ADD1EA762}">
      <dsp:nvSpPr>
        <dsp:cNvPr id="0" name=""/>
        <dsp:cNvSpPr/>
      </dsp:nvSpPr>
      <dsp:spPr>
        <a:xfrm>
          <a:off x="0" y="1617104"/>
          <a:ext cx="7728267"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697D0D-0EDC-47CA-90C0-B55C2DBC49E2}">
      <dsp:nvSpPr>
        <dsp:cNvPr id="0" name=""/>
        <dsp:cNvSpPr/>
      </dsp:nvSpPr>
      <dsp:spPr>
        <a:xfrm>
          <a:off x="0" y="1617104"/>
          <a:ext cx="7728267" cy="161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How do we make things that are effective for people who will be learning online?</a:t>
          </a:r>
        </a:p>
      </dsp:txBody>
      <dsp:txXfrm>
        <a:off x="0" y="1617104"/>
        <a:ext cx="7728267" cy="1614736"/>
      </dsp:txXfrm>
    </dsp:sp>
    <dsp:sp modelId="{01ED24D9-AEEB-42C8-A66D-657A1397C3CB}">
      <dsp:nvSpPr>
        <dsp:cNvPr id="0" name=""/>
        <dsp:cNvSpPr/>
      </dsp:nvSpPr>
      <dsp:spPr>
        <a:xfrm>
          <a:off x="0" y="3231841"/>
          <a:ext cx="7728267" cy="0"/>
        </a:xfrm>
        <a:prstGeom prst="line">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0BF2A9-AD9E-4154-8460-71258B0A52B4}">
      <dsp:nvSpPr>
        <dsp:cNvPr id="0" name=""/>
        <dsp:cNvSpPr/>
      </dsp:nvSpPr>
      <dsp:spPr>
        <a:xfrm>
          <a:off x="0" y="3231841"/>
          <a:ext cx="7728267" cy="1614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latin typeface="Calibri Light" panose="020F0302020204030204"/>
            </a:rPr>
            <a:t>How </a:t>
          </a:r>
          <a:r>
            <a:rPr lang="en-US" sz="3400" kern="1200" dirty="0"/>
            <a:t>can I plan ahead?</a:t>
          </a:r>
        </a:p>
      </dsp:txBody>
      <dsp:txXfrm>
        <a:off x="0" y="3231841"/>
        <a:ext cx="7728267" cy="16147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8055E-1398-1E4B-A800-CFA271DB4569}">
      <dsp:nvSpPr>
        <dsp:cNvPr id="0" name=""/>
        <dsp:cNvSpPr/>
      </dsp:nvSpPr>
      <dsp:spPr>
        <a:xfrm>
          <a:off x="5326336" y="1442639"/>
          <a:ext cx="1388159" cy="660637"/>
        </a:xfrm>
        <a:custGeom>
          <a:avLst/>
          <a:gdLst/>
          <a:ahLst/>
          <a:cxnLst/>
          <a:rect l="0" t="0" r="0" b="0"/>
          <a:pathLst>
            <a:path>
              <a:moveTo>
                <a:pt x="0" y="0"/>
              </a:moveTo>
              <a:lnTo>
                <a:pt x="0" y="450205"/>
              </a:lnTo>
              <a:lnTo>
                <a:pt x="1388159" y="450205"/>
              </a:lnTo>
              <a:lnTo>
                <a:pt x="1388159" y="660637"/>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DCF400-C679-3048-BC9B-62B5CA6181B8}">
      <dsp:nvSpPr>
        <dsp:cNvPr id="0" name=""/>
        <dsp:cNvSpPr/>
      </dsp:nvSpPr>
      <dsp:spPr>
        <a:xfrm>
          <a:off x="3938177" y="1442639"/>
          <a:ext cx="1388159" cy="660637"/>
        </a:xfrm>
        <a:custGeom>
          <a:avLst/>
          <a:gdLst/>
          <a:ahLst/>
          <a:cxnLst/>
          <a:rect l="0" t="0" r="0" b="0"/>
          <a:pathLst>
            <a:path>
              <a:moveTo>
                <a:pt x="1388159" y="0"/>
              </a:moveTo>
              <a:lnTo>
                <a:pt x="1388159" y="450205"/>
              </a:lnTo>
              <a:lnTo>
                <a:pt x="0" y="450205"/>
              </a:lnTo>
              <a:lnTo>
                <a:pt x="0" y="660637"/>
              </a:lnTo>
            </a:path>
          </a:pathLst>
        </a:custGeom>
        <a:noFill/>
        <a:ln w="1079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DFCF4A-68ED-204B-B1BE-4F8F4648B925}">
      <dsp:nvSpPr>
        <dsp:cNvPr id="0" name=""/>
        <dsp:cNvSpPr/>
      </dsp:nvSpPr>
      <dsp:spPr>
        <a:xfrm>
          <a:off x="4190569" y="215"/>
          <a:ext cx="2271533" cy="1442423"/>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778695-BB6F-DA48-8BE5-6B907CB46287}">
      <dsp:nvSpPr>
        <dsp:cNvPr id="0" name=""/>
        <dsp:cNvSpPr/>
      </dsp:nvSpPr>
      <dsp:spPr>
        <a:xfrm>
          <a:off x="4442962" y="239988"/>
          <a:ext cx="2271533" cy="1442423"/>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Important and foundational information</a:t>
          </a:r>
        </a:p>
      </dsp:txBody>
      <dsp:txXfrm>
        <a:off x="4485209" y="282235"/>
        <a:ext cx="2187039" cy="1357929"/>
      </dsp:txXfrm>
    </dsp:sp>
    <dsp:sp modelId="{02DB0F24-AA35-D845-BC19-9AA5FF1D461A}">
      <dsp:nvSpPr>
        <dsp:cNvPr id="0" name=""/>
        <dsp:cNvSpPr/>
      </dsp:nvSpPr>
      <dsp:spPr>
        <a:xfrm>
          <a:off x="2802410" y="2103276"/>
          <a:ext cx="2271533" cy="144242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B464D-F95C-084F-80A3-5C2AD4B9BE43}">
      <dsp:nvSpPr>
        <dsp:cNvPr id="0" name=""/>
        <dsp:cNvSpPr/>
      </dsp:nvSpPr>
      <dsp:spPr>
        <a:xfrm>
          <a:off x="3054802" y="2343049"/>
          <a:ext cx="2271533" cy="1442423"/>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Key terms and concepts</a:t>
          </a:r>
        </a:p>
      </dsp:txBody>
      <dsp:txXfrm>
        <a:off x="3097049" y="2385296"/>
        <a:ext cx="2187039" cy="1357929"/>
      </dsp:txXfrm>
    </dsp:sp>
    <dsp:sp modelId="{C78FFDB9-7560-1C4F-95B3-D1F495D6403B}">
      <dsp:nvSpPr>
        <dsp:cNvPr id="0" name=""/>
        <dsp:cNvSpPr/>
      </dsp:nvSpPr>
      <dsp:spPr>
        <a:xfrm>
          <a:off x="5578729" y="2103276"/>
          <a:ext cx="2271533" cy="1442423"/>
        </a:xfrm>
        <a:prstGeom prst="roundRect">
          <a:avLst>
            <a:gd name="adj" fmla="val 10000"/>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31217D-E822-8542-B05E-137AB8A62CBE}">
      <dsp:nvSpPr>
        <dsp:cNvPr id="0" name=""/>
        <dsp:cNvSpPr/>
      </dsp:nvSpPr>
      <dsp:spPr>
        <a:xfrm>
          <a:off x="5831121" y="2343049"/>
          <a:ext cx="2271533" cy="1442423"/>
        </a:xfrm>
        <a:prstGeom prst="roundRect">
          <a:avLst>
            <a:gd name="adj" fmla="val 10000"/>
          </a:avLst>
        </a:prstGeom>
        <a:solidFill>
          <a:schemeClr val="lt1">
            <a:alpha val="90000"/>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How to use the platform</a:t>
          </a:r>
        </a:p>
      </dsp:txBody>
      <dsp:txXfrm>
        <a:off x="5873368" y="2385296"/>
        <a:ext cx="2187039" cy="13579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D3B63-FAE4-442B-8F48-F756A3D7897C}">
      <dsp:nvSpPr>
        <dsp:cNvPr id="0" name=""/>
        <dsp:cNvSpPr/>
      </dsp:nvSpPr>
      <dsp:spPr>
        <a:xfrm>
          <a:off x="0" y="826690"/>
          <a:ext cx="7728267" cy="15261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DB9005-5134-414B-B3D3-8BAC0CB4D8CD}">
      <dsp:nvSpPr>
        <dsp:cNvPr id="0" name=""/>
        <dsp:cNvSpPr/>
      </dsp:nvSpPr>
      <dsp:spPr>
        <a:xfrm>
          <a:off x="461674" y="1170084"/>
          <a:ext cx="839408" cy="83940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3C8CA7-E77E-4DB7-890C-DD24CD40AAF4}">
      <dsp:nvSpPr>
        <dsp:cNvPr id="0" name=""/>
        <dsp:cNvSpPr/>
      </dsp:nvSpPr>
      <dsp:spPr>
        <a:xfrm>
          <a:off x="1762757" y="826690"/>
          <a:ext cx="3477720"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1111250">
            <a:lnSpc>
              <a:spcPct val="90000"/>
            </a:lnSpc>
            <a:spcBef>
              <a:spcPct val="0"/>
            </a:spcBef>
            <a:spcAft>
              <a:spcPct val="35000"/>
            </a:spcAft>
            <a:buNone/>
          </a:pPr>
          <a:r>
            <a:rPr lang="en-US" sz="2500" kern="1200"/>
            <a:t>Reusing content</a:t>
          </a:r>
        </a:p>
      </dsp:txBody>
      <dsp:txXfrm>
        <a:off x="1762757" y="826690"/>
        <a:ext cx="3477720" cy="1526197"/>
      </dsp:txXfrm>
    </dsp:sp>
    <dsp:sp modelId="{2354666E-A543-4B7E-9709-3F03AB51B377}">
      <dsp:nvSpPr>
        <dsp:cNvPr id="0" name=""/>
        <dsp:cNvSpPr/>
      </dsp:nvSpPr>
      <dsp:spPr>
        <a:xfrm>
          <a:off x="5240477" y="826690"/>
          <a:ext cx="2487789"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800100">
            <a:lnSpc>
              <a:spcPct val="90000"/>
            </a:lnSpc>
            <a:spcBef>
              <a:spcPct val="0"/>
            </a:spcBef>
            <a:spcAft>
              <a:spcPct val="35000"/>
            </a:spcAft>
            <a:buNone/>
          </a:pPr>
          <a:r>
            <a:rPr lang="en-US" sz="1800" kern="1200">
              <a:latin typeface="Corbel" panose="020B0503020204020204"/>
            </a:rPr>
            <a:t>Consider sharing yours</a:t>
          </a:r>
        </a:p>
      </dsp:txBody>
      <dsp:txXfrm>
        <a:off x="5240477" y="826690"/>
        <a:ext cx="2487789" cy="1526197"/>
      </dsp:txXfrm>
    </dsp:sp>
    <dsp:sp modelId="{01FE8B6D-9679-47B9-BF60-7844C2B94401}">
      <dsp:nvSpPr>
        <dsp:cNvPr id="0" name=""/>
        <dsp:cNvSpPr/>
      </dsp:nvSpPr>
      <dsp:spPr>
        <a:xfrm>
          <a:off x="0" y="2734436"/>
          <a:ext cx="7728267" cy="15261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83CD4A-C02E-4F3E-80F8-FCDAF4705900}">
      <dsp:nvSpPr>
        <dsp:cNvPr id="0" name=""/>
        <dsp:cNvSpPr/>
      </dsp:nvSpPr>
      <dsp:spPr>
        <a:xfrm>
          <a:off x="424094" y="3077831"/>
          <a:ext cx="839408" cy="83940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0D2548-6E95-477F-88DB-7F265F3805A0}">
      <dsp:nvSpPr>
        <dsp:cNvPr id="0" name=""/>
        <dsp:cNvSpPr/>
      </dsp:nvSpPr>
      <dsp:spPr>
        <a:xfrm>
          <a:off x="1762757" y="2734436"/>
          <a:ext cx="3477720"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1111250">
            <a:lnSpc>
              <a:spcPct val="90000"/>
            </a:lnSpc>
            <a:spcBef>
              <a:spcPct val="0"/>
            </a:spcBef>
            <a:spcAft>
              <a:spcPct val="35000"/>
            </a:spcAft>
            <a:buNone/>
          </a:pPr>
          <a:r>
            <a:rPr lang="en-US" sz="2500" kern="1200">
              <a:latin typeface="Corbel" panose="020B0503020204020204"/>
            </a:rPr>
            <a:t>Accessibility</a:t>
          </a:r>
          <a:endParaRPr lang="en-US" sz="2500" kern="1200"/>
        </a:p>
      </dsp:txBody>
      <dsp:txXfrm>
        <a:off x="1762757" y="2734436"/>
        <a:ext cx="3477720" cy="1526197"/>
      </dsp:txXfrm>
    </dsp:sp>
    <dsp:sp modelId="{9E9B90E3-1BD6-447C-A869-A0855E091CDF}">
      <dsp:nvSpPr>
        <dsp:cNvPr id="0" name=""/>
        <dsp:cNvSpPr/>
      </dsp:nvSpPr>
      <dsp:spPr>
        <a:xfrm>
          <a:off x="5240477" y="2734436"/>
          <a:ext cx="2487789"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800100">
            <a:lnSpc>
              <a:spcPct val="90000"/>
            </a:lnSpc>
            <a:spcBef>
              <a:spcPct val="0"/>
            </a:spcBef>
            <a:spcAft>
              <a:spcPct val="35000"/>
            </a:spcAft>
            <a:buNone/>
          </a:pPr>
          <a:r>
            <a:rPr lang="en-US" sz="1800" kern="1200">
              <a:latin typeface="Corbel" panose="020B0503020204020204"/>
            </a:rPr>
            <a:t>Learn more tomorrow ;)</a:t>
          </a:r>
        </a:p>
      </dsp:txBody>
      <dsp:txXfrm>
        <a:off x="5240477" y="2734436"/>
        <a:ext cx="2487789" cy="15261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D3B63-FAE4-442B-8F48-F756A3D7897C}">
      <dsp:nvSpPr>
        <dsp:cNvPr id="0" name=""/>
        <dsp:cNvSpPr/>
      </dsp:nvSpPr>
      <dsp:spPr>
        <a:xfrm>
          <a:off x="0" y="826690"/>
          <a:ext cx="7728267" cy="1526197"/>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2">
          <a:scrgbClr r="0" g="0" b="0"/>
        </a:effectRef>
        <a:fontRef idx="minor"/>
      </dsp:style>
    </dsp:sp>
    <dsp:sp modelId="{5ADB9005-5134-414B-B3D3-8BAC0CB4D8CD}">
      <dsp:nvSpPr>
        <dsp:cNvPr id="0" name=""/>
        <dsp:cNvSpPr/>
      </dsp:nvSpPr>
      <dsp:spPr>
        <a:xfrm>
          <a:off x="461674" y="1170084"/>
          <a:ext cx="839408" cy="83940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53C8CA7-E77E-4DB7-890C-DD24CD40AAF4}">
      <dsp:nvSpPr>
        <dsp:cNvPr id="0" name=""/>
        <dsp:cNvSpPr/>
      </dsp:nvSpPr>
      <dsp:spPr>
        <a:xfrm>
          <a:off x="1762757" y="826690"/>
          <a:ext cx="3477720"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1111250">
            <a:lnSpc>
              <a:spcPct val="100000"/>
            </a:lnSpc>
            <a:spcBef>
              <a:spcPct val="0"/>
            </a:spcBef>
            <a:spcAft>
              <a:spcPct val="35000"/>
            </a:spcAft>
            <a:buNone/>
          </a:pPr>
          <a:r>
            <a:rPr lang="en-US" sz="2500" kern="1200">
              <a:latin typeface="Corbel" panose="020B0503020204020204"/>
            </a:rPr>
            <a:t>Sound engineering</a:t>
          </a:r>
          <a:endParaRPr lang="en-US" sz="2500" kern="1200"/>
        </a:p>
      </dsp:txBody>
      <dsp:txXfrm>
        <a:off x="1762757" y="826690"/>
        <a:ext cx="3477720" cy="1526197"/>
      </dsp:txXfrm>
    </dsp:sp>
    <dsp:sp modelId="{2354666E-A543-4B7E-9709-3F03AB51B377}">
      <dsp:nvSpPr>
        <dsp:cNvPr id="0" name=""/>
        <dsp:cNvSpPr/>
      </dsp:nvSpPr>
      <dsp:spPr>
        <a:xfrm>
          <a:off x="5240477" y="826690"/>
          <a:ext cx="2487789"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800100">
            <a:lnSpc>
              <a:spcPct val="100000"/>
            </a:lnSpc>
            <a:spcBef>
              <a:spcPct val="0"/>
            </a:spcBef>
            <a:spcAft>
              <a:spcPct val="35000"/>
            </a:spcAft>
            <a:buNone/>
          </a:pPr>
          <a:r>
            <a:rPr lang="en-US" sz="1800" kern="1200">
              <a:latin typeface="Corbel" panose="020B0503020204020204"/>
            </a:rPr>
            <a:t>when medium complements message</a:t>
          </a:r>
        </a:p>
      </dsp:txBody>
      <dsp:txXfrm>
        <a:off x="5240477" y="826690"/>
        <a:ext cx="2487789" cy="1526197"/>
      </dsp:txXfrm>
    </dsp:sp>
    <dsp:sp modelId="{01FE8B6D-9679-47B9-BF60-7844C2B94401}">
      <dsp:nvSpPr>
        <dsp:cNvPr id="0" name=""/>
        <dsp:cNvSpPr/>
      </dsp:nvSpPr>
      <dsp:spPr>
        <a:xfrm>
          <a:off x="0" y="2734436"/>
          <a:ext cx="7728267" cy="1526197"/>
        </a:xfrm>
        <a:prstGeom prst="roundRect">
          <a:avLst>
            <a:gd name="adj" fmla="val 10000"/>
          </a:avLst>
        </a:prstGeom>
        <a:solidFill>
          <a:schemeClr val="bg2">
            <a:lumMod val="20000"/>
            <a:lumOff val="80000"/>
          </a:schemeClr>
        </a:solidFill>
        <a:ln>
          <a:noFill/>
        </a:ln>
        <a:effectLst/>
      </dsp:spPr>
      <dsp:style>
        <a:lnRef idx="0">
          <a:scrgbClr r="0" g="0" b="0"/>
        </a:lnRef>
        <a:fillRef idx="1">
          <a:scrgbClr r="0" g="0" b="0"/>
        </a:fillRef>
        <a:effectRef idx="2">
          <a:scrgbClr r="0" g="0" b="0"/>
        </a:effectRef>
        <a:fontRef idx="minor"/>
      </dsp:style>
    </dsp:sp>
    <dsp:sp modelId="{8283CD4A-C02E-4F3E-80F8-FCDAF4705900}">
      <dsp:nvSpPr>
        <dsp:cNvPr id="0" name=""/>
        <dsp:cNvSpPr/>
      </dsp:nvSpPr>
      <dsp:spPr>
        <a:xfrm>
          <a:off x="461674" y="3077831"/>
          <a:ext cx="839408" cy="83940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C0D2548-6E95-477F-88DB-7F265F3805A0}">
      <dsp:nvSpPr>
        <dsp:cNvPr id="0" name=""/>
        <dsp:cNvSpPr/>
      </dsp:nvSpPr>
      <dsp:spPr>
        <a:xfrm>
          <a:off x="1762757" y="2734436"/>
          <a:ext cx="3477720"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1111250">
            <a:lnSpc>
              <a:spcPct val="100000"/>
            </a:lnSpc>
            <a:spcBef>
              <a:spcPct val="0"/>
            </a:spcBef>
            <a:spcAft>
              <a:spcPct val="35000"/>
            </a:spcAft>
            <a:buNone/>
          </a:pPr>
          <a:r>
            <a:rPr lang="en-US" sz="2500" kern="1200">
              <a:latin typeface="Corbel" panose="020B0503020204020204"/>
            </a:rPr>
            <a:t>Affordances</a:t>
          </a:r>
          <a:endParaRPr lang="en-US" sz="2500" kern="1200"/>
        </a:p>
      </dsp:txBody>
      <dsp:txXfrm>
        <a:off x="1762757" y="2734436"/>
        <a:ext cx="3477720" cy="1526197"/>
      </dsp:txXfrm>
    </dsp:sp>
    <dsp:sp modelId="{9E9B90E3-1BD6-447C-A869-A0855E091CDF}">
      <dsp:nvSpPr>
        <dsp:cNvPr id="0" name=""/>
        <dsp:cNvSpPr/>
      </dsp:nvSpPr>
      <dsp:spPr>
        <a:xfrm>
          <a:off x="5240477" y="2734436"/>
          <a:ext cx="2487789" cy="1526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523" tIns="161523" rIns="161523" bIns="161523" numCol="1" spcCol="1270" anchor="ctr" anchorCtr="0">
          <a:noAutofit/>
        </a:bodyPr>
        <a:lstStyle/>
        <a:p>
          <a:pPr marL="0" lvl="0" indent="0" algn="l" defTabSz="800100">
            <a:lnSpc>
              <a:spcPct val="100000"/>
            </a:lnSpc>
            <a:spcBef>
              <a:spcPct val="0"/>
            </a:spcBef>
            <a:spcAft>
              <a:spcPct val="35000"/>
            </a:spcAft>
            <a:buNone/>
          </a:pPr>
          <a:r>
            <a:rPr lang="en-US" sz="1800" kern="1200">
              <a:latin typeface="Corbel" panose="020B0503020204020204"/>
            </a:rPr>
            <a:t>all the things a thing can do</a:t>
          </a:r>
        </a:p>
      </dsp:txBody>
      <dsp:txXfrm>
        <a:off x="5240477" y="2734436"/>
        <a:ext cx="2487789" cy="1526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61C0C-40AA-43E5-A88F-CE0E01721C6B}">
      <dsp:nvSpPr>
        <dsp:cNvPr id="0" name=""/>
        <dsp:cNvSpPr/>
      </dsp:nvSpPr>
      <dsp:spPr>
        <a:xfrm>
          <a:off x="0" y="630"/>
          <a:ext cx="7315200" cy="147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C80800-528A-41D1-AAB6-CA4396A73F9A}">
      <dsp:nvSpPr>
        <dsp:cNvPr id="0" name=""/>
        <dsp:cNvSpPr/>
      </dsp:nvSpPr>
      <dsp:spPr>
        <a:xfrm>
          <a:off x="446061" y="332411"/>
          <a:ext cx="811020" cy="811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960AE3-BA94-48F8-B321-0CDD69497F62}">
      <dsp:nvSpPr>
        <dsp:cNvPr id="0" name=""/>
        <dsp:cNvSpPr/>
      </dsp:nvSpPr>
      <dsp:spPr>
        <a:xfrm>
          <a:off x="1703143" y="630"/>
          <a:ext cx="5612056" cy="147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060" tIns="156060" rIns="156060" bIns="156060" numCol="1" spcCol="1270" anchor="ctr" anchorCtr="0">
          <a:noAutofit/>
        </a:bodyPr>
        <a:lstStyle/>
        <a:p>
          <a:pPr marL="0" lvl="0" indent="0" algn="l" defTabSz="1111250" rtl="0">
            <a:lnSpc>
              <a:spcPct val="90000"/>
            </a:lnSpc>
            <a:spcBef>
              <a:spcPct val="0"/>
            </a:spcBef>
            <a:spcAft>
              <a:spcPct val="35000"/>
            </a:spcAft>
            <a:buNone/>
          </a:pPr>
          <a:r>
            <a:rPr lang="en-US" sz="2500" kern="1200">
              <a:latin typeface="Calibri Light" panose="020F0302020204030204"/>
            </a:rPr>
            <a:t>Learning</a:t>
          </a:r>
          <a:r>
            <a:rPr lang="en-US" sz="2500" b="0" i="0" u="none" strike="noStrike" kern="1200" cap="none" baseline="0" noProof="0">
              <a:latin typeface="Calibri Light"/>
              <a:cs typeface="Calibri Light"/>
            </a:rPr>
            <a:t> with</a:t>
          </a:r>
          <a:r>
            <a:rPr lang="en-US" sz="2500" kern="1200">
              <a:latin typeface="Calibri Light" panose="020F0302020204030204"/>
            </a:rPr>
            <a:t> technology rewires</a:t>
          </a:r>
          <a:r>
            <a:rPr lang="en-US" sz="2500" b="0" i="0" u="none" strike="noStrike" kern="1200" cap="none" baseline="0" noProof="0">
              <a:latin typeface="Calibri Light"/>
              <a:cs typeface="Calibri Light"/>
            </a:rPr>
            <a:t> the</a:t>
          </a:r>
          <a:r>
            <a:rPr lang="en-US" sz="2500" kern="1200">
              <a:latin typeface="Calibri Light" panose="020F0302020204030204"/>
            </a:rPr>
            <a:t> brain</a:t>
          </a:r>
          <a:endParaRPr lang="en-US" sz="2500" kern="1200"/>
        </a:p>
      </dsp:txBody>
      <dsp:txXfrm>
        <a:off x="1703143" y="630"/>
        <a:ext cx="5612056" cy="1474582"/>
      </dsp:txXfrm>
    </dsp:sp>
    <dsp:sp modelId="{1499AA7B-8715-45A2-B6C0-27513A27B9C8}">
      <dsp:nvSpPr>
        <dsp:cNvPr id="0" name=""/>
        <dsp:cNvSpPr/>
      </dsp:nvSpPr>
      <dsp:spPr>
        <a:xfrm>
          <a:off x="0" y="1843858"/>
          <a:ext cx="7315200" cy="147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AAE296-0FFD-40F1-82BD-C916F3A689D7}">
      <dsp:nvSpPr>
        <dsp:cNvPr id="0" name=""/>
        <dsp:cNvSpPr/>
      </dsp:nvSpPr>
      <dsp:spPr>
        <a:xfrm>
          <a:off x="446061" y="2175639"/>
          <a:ext cx="811020" cy="8110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11A29C-43FA-48B4-8078-1E187D51AE93}">
      <dsp:nvSpPr>
        <dsp:cNvPr id="0" name=""/>
        <dsp:cNvSpPr/>
      </dsp:nvSpPr>
      <dsp:spPr>
        <a:xfrm>
          <a:off x="1703143" y="1843858"/>
          <a:ext cx="5612056" cy="147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060" tIns="156060" rIns="156060" bIns="156060" numCol="1" spcCol="1270" anchor="ctr" anchorCtr="0">
          <a:noAutofit/>
        </a:bodyPr>
        <a:lstStyle/>
        <a:p>
          <a:pPr marL="0" lvl="0" indent="0" algn="l" defTabSz="1111250" rtl="0">
            <a:lnSpc>
              <a:spcPct val="90000"/>
            </a:lnSpc>
            <a:spcBef>
              <a:spcPct val="0"/>
            </a:spcBef>
            <a:spcAft>
              <a:spcPct val="35000"/>
            </a:spcAft>
            <a:buNone/>
          </a:pPr>
          <a:r>
            <a:rPr lang="en-US" sz="2500" kern="1200">
              <a:latin typeface="Calibri Light" panose="020F0302020204030204"/>
            </a:rPr>
            <a:t>Today's students are digital natives</a:t>
          </a:r>
          <a:endParaRPr lang="en-US" sz="2500" kern="1200"/>
        </a:p>
      </dsp:txBody>
      <dsp:txXfrm>
        <a:off x="1703143" y="1843858"/>
        <a:ext cx="5612056" cy="1474582"/>
      </dsp:txXfrm>
    </dsp:sp>
    <dsp:sp modelId="{7DA28962-48F3-4359-95F9-CA3364B7C72A}">
      <dsp:nvSpPr>
        <dsp:cNvPr id="0" name=""/>
        <dsp:cNvSpPr/>
      </dsp:nvSpPr>
      <dsp:spPr>
        <a:xfrm>
          <a:off x="0" y="3687087"/>
          <a:ext cx="7315200" cy="14745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0A3AE8-193A-4BFE-A386-7FBC26DE7D13}">
      <dsp:nvSpPr>
        <dsp:cNvPr id="0" name=""/>
        <dsp:cNvSpPr/>
      </dsp:nvSpPr>
      <dsp:spPr>
        <a:xfrm>
          <a:off x="446061" y="4018868"/>
          <a:ext cx="811020" cy="81102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7BECE9-834F-490A-B041-A86F8259B13A}">
      <dsp:nvSpPr>
        <dsp:cNvPr id="0" name=""/>
        <dsp:cNvSpPr/>
      </dsp:nvSpPr>
      <dsp:spPr>
        <a:xfrm>
          <a:off x="1703143" y="3687087"/>
          <a:ext cx="5612056" cy="147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060" tIns="156060" rIns="156060" bIns="156060" numCol="1" spcCol="1270" anchor="ctr" anchorCtr="0">
          <a:noAutofit/>
        </a:bodyPr>
        <a:lstStyle/>
        <a:p>
          <a:pPr marL="0" lvl="0" indent="0" algn="l" defTabSz="1111250" rtl="0">
            <a:lnSpc>
              <a:spcPct val="90000"/>
            </a:lnSpc>
            <a:spcBef>
              <a:spcPct val="0"/>
            </a:spcBef>
            <a:spcAft>
              <a:spcPct val="35000"/>
            </a:spcAft>
            <a:buNone/>
          </a:pPr>
          <a:r>
            <a:rPr lang="en-US" sz="2500" kern="1200">
              <a:latin typeface="Calibri Light" panose="020F0302020204030204"/>
            </a:rPr>
            <a:t>Our content will be competing for attention online</a:t>
          </a:r>
          <a:endParaRPr lang="en-US" sz="2500" kern="1200"/>
        </a:p>
      </dsp:txBody>
      <dsp:txXfrm>
        <a:off x="1703143" y="3687087"/>
        <a:ext cx="5612056" cy="14745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5186-541E-403C-8988-C3FB317716BF}">
      <dsp:nvSpPr>
        <dsp:cNvPr id="0" name=""/>
        <dsp:cNvSpPr/>
      </dsp:nvSpPr>
      <dsp:spPr>
        <a:xfrm>
          <a:off x="450883" y="1261162"/>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D9A93F-746F-45F2-B9EC-34AE568473D9}">
      <dsp:nvSpPr>
        <dsp:cNvPr id="0" name=""/>
        <dsp:cNvSpPr/>
      </dsp:nvSpPr>
      <dsp:spPr>
        <a:xfrm>
          <a:off x="750695" y="1560974"/>
          <a:ext cx="807187" cy="8071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531F66-9BE7-4F65-8339-B9DEF48C0458}">
      <dsp:nvSpPr>
        <dsp:cNvPr id="0" name=""/>
        <dsp:cNvSpPr/>
      </dsp:nvSpPr>
      <dsp:spPr>
        <a:xfrm>
          <a:off x="1164" y="310616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Dual channels</a:t>
          </a:r>
        </a:p>
      </dsp:txBody>
      <dsp:txXfrm>
        <a:off x="1164" y="3106162"/>
        <a:ext cx="2306250" cy="720000"/>
      </dsp:txXfrm>
    </dsp:sp>
    <dsp:sp modelId="{A10D1754-9129-4530-8595-D9A43E94E892}">
      <dsp:nvSpPr>
        <dsp:cNvPr id="0" name=""/>
        <dsp:cNvSpPr/>
      </dsp:nvSpPr>
      <dsp:spPr>
        <a:xfrm>
          <a:off x="3160727" y="1261162"/>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1E5E94-51E3-4305-AC6F-1200B6D3633A}">
      <dsp:nvSpPr>
        <dsp:cNvPr id="0" name=""/>
        <dsp:cNvSpPr/>
      </dsp:nvSpPr>
      <dsp:spPr>
        <a:xfrm>
          <a:off x="3460539" y="1560974"/>
          <a:ext cx="807187" cy="80718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DAA2E7-2469-4003-B30D-4D61D621CFE8}">
      <dsp:nvSpPr>
        <dsp:cNvPr id="0" name=""/>
        <dsp:cNvSpPr/>
      </dsp:nvSpPr>
      <dsp:spPr>
        <a:xfrm>
          <a:off x="2711008" y="310616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Limited capacity</a:t>
          </a:r>
        </a:p>
      </dsp:txBody>
      <dsp:txXfrm>
        <a:off x="2711008" y="3106162"/>
        <a:ext cx="2306250" cy="720000"/>
      </dsp:txXfrm>
    </dsp:sp>
    <dsp:sp modelId="{5771E437-6EF3-4B9A-9743-4211EE3965EC}">
      <dsp:nvSpPr>
        <dsp:cNvPr id="0" name=""/>
        <dsp:cNvSpPr/>
      </dsp:nvSpPr>
      <dsp:spPr>
        <a:xfrm>
          <a:off x="5870571" y="1261162"/>
          <a:ext cx="1406812" cy="1406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637EC3-1A3C-44D4-B730-E62EFE921A31}">
      <dsp:nvSpPr>
        <dsp:cNvPr id="0" name=""/>
        <dsp:cNvSpPr/>
      </dsp:nvSpPr>
      <dsp:spPr>
        <a:xfrm>
          <a:off x="6170383" y="1560974"/>
          <a:ext cx="807187" cy="807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491714-8472-40B9-97D2-7AB427F1F3B0}">
      <dsp:nvSpPr>
        <dsp:cNvPr id="0" name=""/>
        <dsp:cNvSpPr/>
      </dsp:nvSpPr>
      <dsp:spPr>
        <a:xfrm>
          <a:off x="5420852" y="3106162"/>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Active processing</a:t>
          </a:r>
        </a:p>
      </dsp:txBody>
      <dsp:txXfrm>
        <a:off x="5420852" y="3106162"/>
        <a:ext cx="23062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8422A-356E-477C-8805-C8ED1235B4C3}">
      <dsp:nvSpPr>
        <dsp:cNvPr id="0" name=""/>
        <dsp:cNvSpPr/>
      </dsp:nvSpPr>
      <dsp:spPr>
        <a:xfrm>
          <a:off x="0" y="621"/>
          <a:ext cx="7728267" cy="14531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83A7C1-A5B2-4506-BA94-66358176E046}">
      <dsp:nvSpPr>
        <dsp:cNvPr id="0" name=""/>
        <dsp:cNvSpPr/>
      </dsp:nvSpPr>
      <dsp:spPr>
        <a:xfrm>
          <a:off x="439582" y="327583"/>
          <a:ext cx="799241" cy="79924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EE6B7D-38DA-44A6-9006-591AA655DACE}">
      <dsp:nvSpPr>
        <dsp:cNvPr id="0" name=""/>
        <dsp:cNvSpPr/>
      </dsp:nvSpPr>
      <dsp:spPr>
        <a:xfrm>
          <a:off x="1678407" y="621"/>
          <a:ext cx="604985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111250">
            <a:lnSpc>
              <a:spcPct val="90000"/>
            </a:lnSpc>
            <a:spcBef>
              <a:spcPct val="0"/>
            </a:spcBef>
            <a:spcAft>
              <a:spcPct val="35000"/>
            </a:spcAft>
            <a:buNone/>
          </a:pPr>
          <a:r>
            <a:rPr lang="en-US" sz="2500" kern="1200"/>
            <a:t>Combining words and graphics</a:t>
          </a:r>
        </a:p>
      </dsp:txBody>
      <dsp:txXfrm>
        <a:off x="1678407" y="621"/>
        <a:ext cx="6049859" cy="1453166"/>
      </dsp:txXfrm>
    </dsp:sp>
    <dsp:sp modelId="{EDA7C8A6-6CC0-4D70-BB30-DBD8319B3A79}">
      <dsp:nvSpPr>
        <dsp:cNvPr id="0" name=""/>
        <dsp:cNvSpPr/>
      </dsp:nvSpPr>
      <dsp:spPr>
        <a:xfrm>
          <a:off x="0" y="1817078"/>
          <a:ext cx="7728267" cy="14531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0C72DB-5CDA-447E-ADDE-111B0B57FB43}">
      <dsp:nvSpPr>
        <dsp:cNvPr id="0" name=""/>
        <dsp:cNvSpPr/>
      </dsp:nvSpPr>
      <dsp:spPr>
        <a:xfrm>
          <a:off x="439582" y="2144041"/>
          <a:ext cx="799241" cy="79924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C7A808-C79A-41FC-8E19-962C7413B7FC}">
      <dsp:nvSpPr>
        <dsp:cNvPr id="0" name=""/>
        <dsp:cNvSpPr/>
      </dsp:nvSpPr>
      <dsp:spPr>
        <a:xfrm>
          <a:off x="1678407" y="1817078"/>
          <a:ext cx="604985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111250">
            <a:lnSpc>
              <a:spcPct val="90000"/>
            </a:lnSpc>
            <a:spcBef>
              <a:spcPct val="0"/>
            </a:spcBef>
            <a:spcAft>
              <a:spcPct val="35000"/>
            </a:spcAft>
            <a:buNone/>
          </a:pPr>
          <a:r>
            <a:rPr lang="en-US" sz="2500" kern="1200" dirty="0"/>
            <a:t>Keeping it simple</a:t>
          </a:r>
        </a:p>
      </dsp:txBody>
      <dsp:txXfrm>
        <a:off x="1678407" y="1817078"/>
        <a:ext cx="6049859" cy="1453166"/>
      </dsp:txXfrm>
    </dsp:sp>
    <dsp:sp modelId="{70CC8EB2-2927-491C-8670-F66693B36291}">
      <dsp:nvSpPr>
        <dsp:cNvPr id="0" name=""/>
        <dsp:cNvSpPr/>
      </dsp:nvSpPr>
      <dsp:spPr>
        <a:xfrm>
          <a:off x="0" y="3633536"/>
          <a:ext cx="7728267" cy="14531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B27BA1-0932-4F57-9C1E-F18201B2D963}">
      <dsp:nvSpPr>
        <dsp:cNvPr id="0" name=""/>
        <dsp:cNvSpPr/>
      </dsp:nvSpPr>
      <dsp:spPr>
        <a:xfrm>
          <a:off x="439582" y="3960499"/>
          <a:ext cx="799241" cy="7992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C29961-80B6-4BED-B7B6-7AC9D5C03C17}">
      <dsp:nvSpPr>
        <dsp:cNvPr id="0" name=""/>
        <dsp:cNvSpPr/>
      </dsp:nvSpPr>
      <dsp:spPr>
        <a:xfrm>
          <a:off x="1678407" y="3633536"/>
          <a:ext cx="604985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111250">
            <a:lnSpc>
              <a:spcPct val="90000"/>
            </a:lnSpc>
            <a:spcBef>
              <a:spcPct val="0"/>
            </a:spcBef>
            <a:spcAft>
              <a:spcPct val="35000"/>
            </a:spcAft>
            <a:buNone/>
          </a:pPr>
          <a:r>
            <a:rPr lang="en-US" sz="2500" kern="1200"/>
            <a:t>Breaking it down</a:t>
          </a:r>
        </a:p>
      </dsp:txBody>
      <dsp:txXfrm>
        <a:off x="1678407" y="3633536"/>
        <a:ext cx="6049859" cy="14531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55B51-539B-7740-B414-88FD0662CA9A}">
      <dsp:nvSpPr>
        <dsp:cNvPr id="0" name=""/>
        <dsp:cNvSpPr/>
      </dsp:nvSpPr>
      <dsp:spPr>
        <a:xfrm>
          <a:off x="1577" y="261527"/>
          <a:ext cx="1663575" cy="831787"/>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25939" y="285889"/>
        <a:ext cx="1614851" cy="783063"/>
      </dsp:txXfrm>
    </dsp:sp>
    <dsp:sp modelId="{90C21611-EA46-4145-9983-D8FBDC3B3AE0}">
      <dsp:nvSpPr>
        <dsp:cNvPr id="0" name=""/>
        <dsp:cNvSpPr/>
      </dsp:nvSpPr>
      <dsp:spPr>
        <a:xfrm>
          <a:off x="1665153" y="645034"/>
          <a:ext cx="665430" cy="64775"/>
        </a:xfrm>
        <a:custGeom>
          <a:avLst/>
          <a:gdLst/>
          <a:ahLst/>
          <a:cxnLst/>
          <a:rect l="0" t="0" r="0" b="0"/>
          <a:pathLst>
            <a:path>
              <a:moveTo>
                <a:pt x="0" y="32387"/>
              </a:moveTo>
              <a:lnTo>
                <a:pt x="665430" y="32387"/>
              </a:lnTo>
            </a:path>
          </a:pathLst>
        </a:custGeom>
        <a:noFill/>
        <a:ln w="1905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1981233" y="660786"/>
        <a:ext cx="33271" cy="33271"/>
      </dsp:txXfrm>
    </dsp:sp>
    <dsp:sp modelId="{4B7EDFD7-F4AF-0F40-AF32-2062E0B09590}">
      <dsp:nvSpPr>
        <dsp:cNvPr id="0" name=""/>
        <dsp:cNvSpPr/>
      </dsp:nvSpPr>
      <dsp:spPr>
        <a:xfrm>
          <a:off x="2330584" y="261527"/>
          <a:ext cx="1663575" cy="831787"/>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2354946" y="285889"/>
        <a:ext cx="1614851" cy="783063"/>
      </dsp:txXfrm>
    </dsp:sp>
    <dsp:sp modelId="{4C733694-997C-6A4F-9215-01B58FFCA7EC}">
      <dsp:nvSpPr>
        <dsp:cNvPr id="0" name=""/>
        <dsp:cNvSpPr/>
      </dsp:nvSpPr>
      <dsp:spPr>
        <a:xfrm>
          <a:off x="1577" y="1218084"/>
          <a:ext cx="1663575" cy="831787"/>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25939" y="1242446"/>
        <a:ext cx="1614851" cy="783063"/>
      </dsp:txXfrm>
    </dsp:sp>
    <dsp:sp modelId="{A571EDBE-3BEB-0540-9802-5648A733BC00}">
      <dsp:nvSpPr>
        <dsp:cNvPr id="0" name=""/>
        <dsp:cNvSpPr/>
      </dsp:nvSpPr>
      <dsp:spPr>
        <a:xfrm>
          <a:off x="1665153" y="1601590"/>
          <a:ext cx="665430" cy="64775"/>
        </a:xfrm>
        <a:custGeom>
          <a:avLst/>
          <a:gdLst/>
          <a:ahLst/>
          <a:cxnLst/>
          <a:rect l="0" t="0" r="0" b="0"/>
          <a:pathLst>
            <a:path>
              <a:moveTo>
                <a:pt x="0" y="32387"/>
              </a:moveTo>
              <a:lnTo>
                <a:pt x="665430" y="32387"/>
              </a:lnTo>
            </a:path>
          </a:pathLst>
        </a:custGeom>
        <a:noFill/>
        <a:ln w="19050"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1981233" y="1617342"/>
        <a:ext cx="33271" cy="33271"/>
      </dsp:txXfrm>
    </dsp:sp>
    <dsp:sp modelId="{061554E9-F99A-D540-BEA7-6FC338738570}">
      <dsp:nvSpPr>
        <dsp:cNvPr id="0" name=""/>
        <dsp:cNvSpPr/>
      </dsp:nvSpPr>
      <dsp:spPr>
        <a:xfrm>
          <a:off x="2330584" y="1218084"/>
          <a:ext cx="1663575" cy="831787"/>
        </a:xfrm>
        <a:prstGeom prst="roundRect">
          <a:avLst>
            <a:gd name="adj" fmla="val 10000"/>
          </a:avLst>
        </a:prstGeom>
        <a:solidFill>
          <a:schemeClr val="lt1">
            <a:hueOff val="0"/>
            <a:satOff val="0"/>
            <a:lumOff val="0"/>
            <a:alphaOff val="0"/>
          </a:schemeClr>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2354946" y="1242446"/>
        <a:ext cx="1614851" cy="7830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B783E-7606-E64B-BDA2-248EB3464CB0}">
      <dsp:nvSpPr>
        <dsp:cNvPr id="0" name=""/>
        <dsp:cNvSpPr/>
      </dsp:nvSpPr>
      <dsp:spPr>
        <a:xfrm>
          <a:off x="2443560" y="497462"/>
          <a:ext cx="1695177" cy="847588"/>
        </a:xfrm>
        <a:prstGeom prst="roundRect">
          <a:avLst>
            <a:gd name="adj" fmla="val 10000"/>
          </a:avLst>
        </a:prstGeom>
        <a:solidFill>
          <a:schemeClr val="lt1">
            <a:hueOff val="0"/>
            <a:satOff val="0"/>
            <a:lumOff val="0"/>
            <a:alphaOff val="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2468385" y="522287"/>
        <a:ext cx="1645527" cy="797938"/>
      </dsp:txXfrm>
    </dsp:sp>
    <dsp:sp modelId="{F1EE98F7-0263-BD46-91DE-E260941A430B}">
      <dsp:nvSpPr>
        <dsp:cNvPr id="0" name=""/>
        <dsp:cNvSpPr/>
      </dsp:nvSpPr>
      <dsp:spPr>
        <a:xfrm>
          <a:off x="2443560" y="1463811"/>
          <a:ext cx="1695177" cy="847588"/>
        </a:xfrm>
        <a:prstGeom prst="roundRect">
          <a:avLst>
            <a:gd name="adj" fmla="val 10000"/>
          </a:avLst>
        </a:prstGeom>
        <a:solidFill>
          <a:schemeClr val="lt1">
            <a:hueOff val="0"/>
            <a:satOff val="0"/>
            <a:lumOff val="0"/>
            <a:alphaOff val="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2468385" y="1488636"/>
        <a:ext cx="1645527" cy="797938"/>
      </dsp:txXfrm>
    </dsp:sp>
    <dsp:sp modelId="{3B3209EA-6CBE-C348-9C45-1A8B4FEDE064}">
      <dsp:nvSpPr>
        <dsp:cNvPr id="0" name=""/>
        <dsp:cNvSpPr/>
      </dsp:nvSpPr>
      <dsp:spPr>
        <a:xfrm rot="14166556">
          <a:off x="1528260" y="1366809"/>
          <a:ext cx="1175261" cy="66005"/>
        </a:xfrm>
        <a:custGeom>
          <a:avLst/>
          <a:gdLst/>
          <a:ahLst/>
          <a:cxnLst/>
          <a:rect l="0" t="0" r="0" b="0"/>
          <a:pathLst>
            <a:path>
              <a:moveTo>
                <a:pt x="0" y="33002"/>
              </a:moveTo>
              <a:lnTo>
                <a:pt x="1175261" y="33002"/>
              </a:lnTo>
            </a:path>
          </a:pathLst>
        </a:custGeom>
        <a:noFill/>
        <a:ln w="28575"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rot="10800000">
        <a:off x="2086509" y="1370430"/>
        <a:ext cx="58763" cy="58763"/>
      </dsp:txXfrm>
    </dsp:sp>
    <dsp:sp modelId="{9CF525B1-8FD5-E94D-969A-ACD0480B6BE9}">
      <dsp:nvSpPr>
        <dsp:cNvPr id="0" name=""/>
        <dsp:cNvSpPr/>
      </dsp:nvSpPr>
      <dsp:spPr>
        <a:xfrm>
          <a:off x="93044" y="488223"/>
          <a:ext cx="1695177" cy="847588"/>
        </a:xfrm>
        <a:prstGeom prst="roundRect">
          <a:avLst>
            <a:gd name="adj" fmla="val 10000"/>
          </a:avLst>
        </a:prstGeom>
        <a:solidFill>
          <a:schemeClr val="lt1">
            <a:hueOff val="0"/>
            <a:satOff val="0"/>
            <a:lumOff val="0"/>
            <a:alphaOff val="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117869" y="513048"/>
        <a:ext cx="1645527" cy="797938"/>
      </dsp:txXfrm>
    </dsp:sp>
    <dsp:sp modelId="{D764FC6E-B4EB-2741-A79A-4FECD67E5393}">
      <dsp:nvSpPr>
        <dsp:cNvPr id="0" name=""/>
        <dsp:cNvSpPr/>
      </dsp:nvSpPr>
      <dsp:spPr>
        <a:xfrm rot="10804514">
          <a:off x="1788221" y="1854172"/>
          <a:ext cx="655339" cy="66005"/>
        </a:xfrm>
        <a:custGeom>
          <a:avLst/>
          <a:gdLst/>
          <a:ahLst/>
          <a:cxnLst/>
          <a:rect l="0" t="0" r="0" b="0"/>
          <a:pathLst>
            <a:path>
              <a:moveTo>
                <a:pt x="0" y="33002"/>
              </a:moveTo>
              <a:lnTo>
                <a:pt x="655339" y="33002"/>
              </a:lnTo>
            </a:path>
          </a:pathLst>
        </a:custGeom>
        <a:noFill/>
        <a:ln w="28575" cap="flat" cmpd="sng" algn="ctr">
          <a:solidFill>
            <a:schemeClr val="accent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rot="10800000">
        <a:off x="2099507" y="1870791"/>
        <a:ext cx="32766" cy="32766"/>
      </dsp:txXfrm>
    </dsp:sp>
    <dsp:sp modelId="{7966578F-D08E-9B49-9245-5A52BE86B02A}">
      <dsp:nvSpPr>
        <dsp:cNvPr id="0" name=""/>
        <dsp:cNvSpPr/>
      </dsp:nvSpPr>
      <dsp:spPr>
        <a:xfrm>
          <a:off x="93044" y="1462950"/>
          <a:ext cx="1695177" cy="847588"/>
        </a:xfrm>
        <a:prstGeom prst="roundRect">
          <a:avLst>
            <a:gd name="adj" fmla="val 10000"/>
          </a:avLst>
        </a:prstGeom>
        <a:solidFill>
          <a:schemeClr val="lt1">
            <a:hueOff val="0"/>
            <a:satOff val="0"/>
            <a:lumOff val="0"/>
            <a:alphaOff val="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kern="1200" dirty="0"/>
            <a:t> </a:t>
          </a:r>
        </a:p>
      </dsp:txBody>
      <dsp:txXfrm>
        <a:off x="117869" y="1487775"/>
        <a:ext cx="1645527" cy="7979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D405F-6A52-2449-A6A3-D2C97D34721C}">
      <dsp:nvSpPr>
        <dsp:cNvPr id="0" name=""/>
        <dsp:cNvSpPr/>
      </dsp:nvSpPr>
      <dsp:spPr>
        <a:xfrm>
          <a:off x="0" y="0"/>
          <a:ext cx="5561904"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551DFD-D259-B54B-B419-5C7FAB4C0BA3}">
      <dsp:nvSpPr>
        <dsp:cNvPr id="0" name=""/>
        <dsp:cNvSpPr/>
      </dsp:nvSpPr>
      <dsp:spPr>
        <a:xfrm>
          <a:off x="0" y="0"/>
          <a:ext cx="5561904" cy="1454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Key words</a:t>
          </a:r>
        </a:p>
      </dsp:txBody>
      <dsp:txXfrm>
        <a:off x="0" y="0"/>
        <a:ext cx="5561904" cy="1454150"/>
      </dsp:txXfrm>
    </dsp:sp>
    <dsp:sp modelId="{0F355527-7DC3-214E-9F58-62645DE91F0E}">
      <dsp:nvSpPr>
        <dsp:cNvPr id="0" name=""/>
        <dsp:cNvSpPr/>
      </dsp:nvSpPr>
      <dsp:spPr>
        <a:xfrm>
          <a:off x="0" y="1454150"/>
          <a:ext cx="5561904"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76AC63-1160-B444-A1E4-91BBCB96A6E9}">
      <dsp:nvSpPr>
        <dsp:cNvPr id="0" name=""/>
        <dsp:cNvSpPr/>
      </dsp:nvSpPr>
      <dsp:spPr>
        <a:xfrm>
          <a:off x="0" y="1454150"/>
          <a:ext cx="5561904" cy="1454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Short phrases</a:t>
          </a:r>
        </a:p>
      </dsp:txBody>
      <dsp:txXfrm>
        <a:off x="0" y="1454150"/>
        <a:ext cx="5561904" cy="14541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0D153-5476-754C-BB44-F23CCE0EDF4A}">
      <dsp:nvSpPr>
        <dsp:cNvPr id="0" name=""/>
        <dsp:cNvSpPr/>
      </dsp:nvSpPr>
      <dsp:spPr>
        <a:xfrm>
          <a:off x="0" y="0"/>
          <a:ext cx="6747932" cy="0"/>
        </a:xfrm>
        <a:prstGeom prst="line">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C3DF9B-97F9-CB45-9CD9-CE10C10CD44D}">
      <dsp:nvSpPr>
        <dsp:cNvPr id="0" name=""/>
        <dsp:cNvSpPr/>
      </dsp:nvSpPr>
      <dsp:spPr>
        <a:xfrm>
          <a:off x="0" y="0"/>
          <a:ext cx="2887255" cy="3593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Omit extraneous:</a:t>
          </a:r>
        </a:p>
      </dsp:txBody>
      <dsp:txXfrm>
        <a:off x="0" y="0"/>
        <a:ext cx="2887255" cy="3593592"/>
      </dsp:txXfrm>
    </dsp:sp>
    <dsp:sp modelId="{F6A5BC2F-F978-0944-97BF-A74B4241E4EF}">
      <dsp:nvSpPr>
        <dsp:cNvPr id="0" name=""/>
        <dsp:cNvSpPr/>
      </dsp:nvSpPr>
      <dsp:spPr>
        <a:xfrm>
          <a:off x="2959610" y="56149"/>
          <a:ext cx="3786617" cy="1122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Words</a:t>
          </a:r>
        </a:p>
      </dsp:txBody>
      <dsp:txXfrm>
        <a:off x="2959610" y="56149"/>
        <a:ext cx="3786617" cy="1122997"/>
      </dsp:txXfrm>
    </dsp:sp>
    <dsp:sp modelId="{696C18E2-A912-3B4F-8A5B-6094D39674C5}">
      <dsp:nvSpPr>
        <dsp:cNvPr id="0" name=""/>
        <dsp:cNvSpPr/>
      </dsp:nvSpPr>
      <dsp:spPr>
        <a:xfrm>
          <a:off x="2887255" y="1179147"/>
          <a:ext cx="3858973" cy="0"/>
        </a:xfrm>
        <a:prstGeom prst="line">
          <a:avLst/>
        </a:prstGeom>
        <a:solidFill>
          <a:schemeClr val="accent3">
            <a:hueOff val="0"/>
            <a:satOff val="0"/>
            <a:lumOff val="0"/>
            <a:alphaOff val="0"/>
          </a:schemeClr>
        </a:solidFill>
        <a:ln w="10795"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5CCE59-955D-4841-9F22-36E1DACC24FA}">
      <dsp:nvSpPr>
        <dsp:cNvPr id="0" name=""/>
        <dsp:cNvSpPr/>
      </dsp:nvSpPr>
      <dsp:spPr>
        <a:xfrm>
          <a:off x="2959610" y="1235297"/>
          <a:ext cx="3786617" cy="1122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Images</a:t>
          </a:r>
        </a:p>
      </dsp:txBody>
      <dsp:txXfrm>
        <a:off x="2959610" y="1235297"/>
        <a:ext cx="3786617" cy="1122997"/>
      </dsp:txXfrm>
    </dsp:sp>
    <dsp:sp modelId="{00404B2F-6B1D-C844-8CAD-A413CFD1DF99}">
      <dsp:nvSpPr>
        <dsp:cNvPr id="0" name=""/>
        <dsp:cNvSpPr/>
      </dsp:nvSpPr>
      <dsp:spPr>
        <a:xfrm>
          <a:off x="2887255" y="2358294"/>
          <a:ext cx="3858973" cy="0"/>
        </a:xfrm>
        <a:prstGeom prst="line">
          <a:avLst/>
        </a:prstGeom>
        <a:solidFill>
          <a:schemeClr val="accent3">
            <a:hueOff val="0"/>
            <a:satOff val="0"/>
            <a:lumOff val="0"/>
            <a:alphaOff val="0"/>
          </a:schemeClr>
        </a:solidFill>
        <a:ln w="10795"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9B9960-4D4D-B74F-92F9-AFFA52528DB8}">
      <dsp:nvSpPr>
        <dsp:cNvPr id="0" name=""/>
        <dsp:cNvSpPr/>
      </dsp:nvSpPr>
      <dsp:spPr>
        <a:xfrm>
          <a:off x="2959610" y="2414444"/>
          <a:ext cx="3786617" cy="1122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Sounds</a:t>
          </a:r>
        </a:p>
      </dsp:txBody>
      <dsp:txXfrm>
        <a:off x="2959610" y="2414444"/>
        <a:ext cx="3786617" cy="1122997"/>
      </dsp:txXfrm>
    </dsp:sp>
    <dsp:sp modelId="{BC251080-F9D2-3F45-AD74-400FFCC7A3E6}">
      <dsp:nvSpPr>
        <dsp:cNvPr id="0" name=""/>
        <dsp:cNvSpPr/>
      </dsp:nvSpPr>
      <dsp:spPr>
        <a:xfrm>
          <a:off x="2887255" y="3537442"/>
          <a:ext cx="3858973" cy="0"/>
        </a:xfrm>
        <a:prstGeom prst="line">
          <a:avLst/>
        </a:prstGeom>
        <a:solidFill>
          <a:schemeClr val="accent3">
            <a:hueOff val="0"/>
            <a:satOff val="0"/>
            <a:lumOff val="0"/>
            <a:alphaOff val="0"/>
          </a:schemeClr>
        </a:solidFill>
        <a:ln w="10795"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FB7BF-AC88-FA49-82B3-AA26E749CAA6}">
      <dsp:nvSpPr>
        <dsp:cNvPr id="0" name=""/>
        <dsp:cNvSpPr/>
      </dsp:nvSpPr>
      <dsp:spPr>
        <a:xfrm>
          <a:off x="1316" y="10748"/>
          <a:ext cx="4621676" cy="293476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0D01D4-5ACA-4D48-A063-094046060316}">
      <dsp:nvSpPr>
        <dsp:cNvPr id="0" name=""/>
        <dsp:cNvSpPr/>
      </dsp:nvSpPr>
      <dsp:spPr>
        <a:xfrm>
          <a:off x="514836" y="498591"/>
          <a:ext cx="4621676" cy="293476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Break lessons into smaller parts</a:t>
          </a:r>
        </a:p>
      </dsp:txBody>
      <dsp:txXfrm>
        <a:off x="600792" y="584547"/>
        <a:ext cx="4449764" cy="2762852"/>
      </dsp:txXfrm>
    </dsp:sp>
    <dsp:sp modelId="{7F16B898-4763-EB43-8F40-C3DE68AECC3F}">
      <dsp:nvSpPr>
        <dsp:cNvPr id="0" name=""/>
        <dsp:cNvSpPr/>
      </dsp:nvSpPr>
      <dsp:spPr>
        <a:xfrm>
          <a:off x="5650032" y="10748"/>
          <a:ext cx="4621676" cy="293476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B9535-747C-CF47-9B1D-89A315C4DDB4}">
      <dsp:nvSpPr>
        <dsp:cNvPr id="0" name=""/>
        <dsp:cNvSpPr/>
      </dsp:nvSpPr>
      <dsp:spPr>
        <a:xfrm>
          <a:off x="6163552" y="498591"/>
          <a:ext cx="4621676" cy="2934764"/>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Students work at their own pace</a:t>
          </a:r>
        </a:p>
      </dsp:txBody>
      <dsp:txXfrm>
        <a:off x="6249508" y="584547"/>
        <a:ext cx="4449764" cy="27628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803020-43A9-4D0B-AE68-B1C26CE1D954}" type="datetimeFigureOut">
              <a:rPr lang="en-US"/>
              <a:t>7/24/2020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C5726-947B-4662-A866-7887ACF3CF4C}" type="slidenum">
              <a:rPr lang="en-US"/>
              <a:t>‹#›</a:t>
            </a:fld>
            <a:endParaRPr lang="en-US"/>
          </a:p>
        </p:txBody>
      </p:sp>
    </p:spTree>
    <p:extLst>
      <p:ext uri="{BB962C8B-B14F-4D97-AF65-F5344CB8AC3E}">
        <p14:creationId xmlns:p14="http://schemas.microsoft.com/office/powerpoint/2010/main" val="3384513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do we mean by online learning objects?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4FC5726-947B-4662-A866-7887ACF3CF4C}" type="slidenum">
              <a:rPr lang="en-US"/>
              <a:t>1</a:t>
            </a:fld>
            <a:endParaRPr lang="en-US"/>
          </a:p>
        </p:txBody>
      </p:sp>
    </p:spTree>
    <p:extLst>
      <p:ext uri="{BB962C8B-B14F-4D97-AF65-F5344CB8AC3E}">
        <p14:creationId xmlns:p14="http://schemas.microsoft.com/office/powerpoint/2010/main" val="4144425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leads in well to the next principle—the redundancy principle. The basic gist of this is probably something you have all heard before: “don’t just read off your slides.” For many students, it’s just not particularly helpful to duplicate everything you’re saying in text and it can add to that cognitive load as students try to look at pictures, read text, and listen at the same time. Just as with the modality principle, though, there are plenty of exceptions. Key words or short phrases can help emphasize important terms or points, especially when there are no accompanying graphics. And as a </a:t>
            </a:r>
            <a:r>
              <a:rPr lang="en-US" i="1"/>
              <a:t>huge</a:t>
            </a:r>
            <a:r>
              <a:rPr lang="en-US"/>
              <a:t> exception to the redundancy principle, captions are super important for Deaf and hard-of-hearing students, non-native English speakers, or students who simply can’t use audio at a given time.</a:t>
            </a:r>
          </a:p>
        </p:txBody>
      </p:sp>
      <p:sp>
        <p:nvSpPr>
          <p:cNvPr id="4" name="Slide Number Placeholder 3"/>
          <p:cNvSpPr>
            <a:spLocks noGrp="1"/>
          </p:cNvSpPr>
          <p:nvPr>
            <p:ph type="sldNum" sz="quarter" idx="5"/>
          </p:nvPr>
        </p:nvSpPr>
        <p:spPr/>
        <p:txBody>
          <a:bodyPr/>
          <a:lstStyle/>
          <a:p>
            <a:fld id="{84FC5726-947B-4662-A866-7887ACF3CF4C}" type="slidenum">
              <a:rPr lang="en-US"/>
              <a:t>11</a:t>
            </a:fld>
            <a:endParaRPr lang="en-US"/>
          </a:p>
        </p:txBody>
      </p:sp>
    </p:spTree>
    <p:extLst>
      <p:ext uri="{BB962C8B-B14F-4D97-AF65-F5344CB8AC3E}">
        <p14:creationId xmlns:p14="http://schemas.microsoft.com/office/powerpoint/2010/main" val="921504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and final principle for keeping things simple is called the coherence principle. This one is probably the most straightforward, the most important, and, for me, sometimes the most difficult principle to apply consistently. The coherence principle recommends that we omit extraneous words, graphics, and audio from our lessons. For words, this means sticking to the most important details and trying to avoid unnecessary technical depth, tangential materials, or just “interesting facts”—students typically retain information better when the words presented are the most relevant to what they need to know now. Similar to what we discussed earlier in the multimedia principle, graphics also work best when they’re relevant and descriptive, rather than simply decorative. Simple and appealing images also tend to supplement learning better than highly detailed ones. And finally, although this is probably less tempting for what we do, avoiding extraneous audio, like background music or sound effects, tends to also lead to better learning.</a:t>
            </a:r>
          </a:p>
          <a:p>
            <a:endParaRPr lang="en-US" dirty="0">
              <a:cs typeface="Calibri"/>
            </a:endParaRPr>
          </a:p>
          <a:p>
            <a:r>
              <a:rPr lang="en-US" dirty="0"/>
              <a:t>Okay</a:t>
            </a:r>
            <a:r>
              <a:rPr lang="en-US"/>
              <a:t>, we’ve </a:t>
            </a:r>
            <a:r>
              <a:rPr lang="en-US" dirty="0"/>
              <a:t>got two more principles to cover, but before that, are there any questions?</a:t>
            </a:r>
            <a:endParaRPr lang="en-US" dirty="0">
              <a:cs typeface="Calibri"/>
            </a:endParaRPr>
          </a:p>
        </p:txBody>
      </p:sp>
      <p:sp>
        <p:nvSpPr>
          <p:cNvPr id="4" name="Slide Number Placeholder 3"/>
          <p:cNvSpPr>
            <a:spLocks noGrp="1"/>
          </p:cNvSpPr>
          <p:nvPr>
            <p:ph type="sldNum" sz="quarter" idx="5"/>
          </p:nvPr>
        </p:nvSpPr>
        <p:spPr/>
        <p:txBody>
          <a:bodyPr/>
          <a:lstStyle/>
          <a:p>
            <a:fld id="{84FC5726-947B-4662-A866-7887ACF3CF4C}" type="slidenum">
              <a:rPr lang="en-US"/>
              <a:t>12</a:t>
            </a:fld>
            <a:endParaRPr lang="en-US"/>
          </a:p>
        </p:txBody>
      </p:sp>
    </p:spTree>
    <p:extLst>
      <p:ext uri="{BB962C8B-B14F-4D97-AF65-F5344CB8AC3E}">
        <p14:creationId xmlns:p14="http://schemas.microsoft.com/office/powerpoint/2010/main" val="489309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two principles are all about structuring your e-learning lesson—specifically they’re about breaking up content into chunks, and two different, effective ways to do it. This chunking is similar in some ways to the previous principles about keeping things simple—breaking content down into pieces is another way to reduce extra cognitive load.</a:t>
            </a:r>
          </a:p>
          <a:p>
            <a:endParaRPr lang="en-US" dirty="0"/>
          </a:p>
          <a:p>
            <a:r>
              <a:rPr lang="en-US" dirty="0"/>
              <a:t>The first principle here is called the segmenting principle. Especially when you’re teaching something complex, it’s helpful for students to be able to think about a concept in smaller parts. In e-learning, this works especially well because by chunking a lesson like this, it often means students are also able to work at their own pace. If you’re creating an online tutorial, this can mean that each section is separated by a next button, for example. If you’re explaining something in a screensharing video, you can break a longer lesson down into shorter videos, each explaining a key concept. This segmenting can also be helpful if students need to go back and review content later—they can easily go back and focus on the specific information they need.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4FC5726-947B-4662-A866-7887ACF3CF4C}" type="slidenum">
              <a:rPr lang="en-US"/>
              <a:t>13</a:t>
            </a:fld>
            <a:endParaRPr lang="en-US"/>
          </a:p>
        </p:txBody>
      </p:sp>
    </p:spTree>
    <p:extLst>
      <p:ext uri="{BB962C8B-B14F-4D97-AF65-F5344CB8AC3E}">
        <p14:creationId xmlns:p14="http://schemas.microsoft.com/office/powerpoint/2010/main" val="235265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principle I’m going to cover today is the pretraining principle. This one is definitely related to the segmenting principle; it’s about creating a segment at the start of a lesson that explains key concepts and makes it easier for students to understand and process later information. If you’re using a new system or platform for your digital lesson, this might mean a chunk of the session that demonstrates the key features of the platform. Or it could be a walkthrough of important terms and concepts—anything that might create a sticking point for students in the main lesson.</a:t>
            </a:r>
          </a:p>
          <a:p>
            <a:endParaRPr lang="en-US" dirty="0">
              <a:cs typeface="Calibri"/>
            </a:endParaRPr>
          </a:p>
          <a:p>
            <a:r>
              <a:rPr lang="en-US" dirty="0"/>
              <a:t>So, we’ve talked about a lot in a really short time, which is admittedly not ideal, considering what I just covered. But to recap: Combining words and images can be really effective, especially when the images are meaningful, and the words are included near whatever they’re helping to explain. Keeping things simple by using narration, reducing redundancy between that narration and on-screen text, and cutting out unnecessary content gives students the chance to focus on what’s most important and reduces cognitive load. And finally, breaking things into chunks and using a chunk at the beginning of a lesson to set up important concepts can also help to reduce that cognitive load and allow students to work at their own pace.</a:t>
            </a:r>
          </a:p>
        </p:txBody>
      </p:sp>
      <p:sp>
        <p:nvSpPr>
          <p:cNvPr id="4" name="Slide Number Placeholder 3"/>
          <p:cNvSpPr>
            <a:spLocks noGrp="1"/>
          </p:cNvSpPr>
          <p:nvPr>
            <p:ph type="sldNum" sz="quarter" idx="5"/>
          </p:nvPr>
        </p:nvSpPr>
        <p:spPr/>
        <p:txBody>
          <a:bodyPr/>
          <a:lstStyle/>
          <a:p>
            <a:fld id="{84FC5726-947B-4662-A866-7887ACF3CF4C}" type="slidenum">
              <a:rPr lang="en-US"/>
              <a:t>14</a:t>
            </a:fld>
            <a:endParaRPr lang="en-US"/>
          </a:p>
        </p:txBody>
      </p:sp>
    </p:spTree>
    <p:extLst>
      <p:ext uri="{BB962C8B-B14F-4D97-AF65-F5344CB8AC3E}">
        <p14:creationId xmlns:p14="http://schemas.microsoft.com/office/powerpoint/2010/main" val="153972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break for questions, we just want to cover a couple of handy tips and tricks—related to the idea of planning ahead.</a:t>
            </a:r>
          </a:p>
        </p:txBody>
      </p:sp>
      <p:sp>
        <p:nvSpPr>
          <p:cNvPr id="4" name="Slide Number Placeholder 3"/>
          <p:cNvSpPr>
            <a:spLocks noGrp="1"/>
          </p:cNvSpPr>
          <p:nvPr>
            <p:ph type="sldNum" sz="quarter" idx="5"/>
          </p:nvPr>
        </p:nvSpPr>
        <p:spPr/>
        <p:txBody>
          <a:bodyPr/>
          <a:lstStyle/>
          <a:p>
            <a:fld id="{84FC5726-947B-4662-A866-7887ACF3CF4C}" type="slidenum">
              <a:rPr lang="en-US"/>
              <a:t>15</a:t>
            </a:fld>
            <a:endParaRPr lang="en-US"/>
          </a:p>
        </p:txBody>
      </p:sp>
    </p:spTree>
    <p:extLst>
      <p:ext uri="{BB962C8B-B14F-4D97-AF65-F5344CB8AC3E}">
        <p14:creationId xmlns:p14="http://schemas.microsoft.com/office/powerpoint/2010/main" val="396217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kinds of planning ahead can really help you save time—either now or </a:t>
            </a:r>
            <a:r>
              <a:rPr lang="en-US"/>
              <a:t>later.</a:t>
            </a:r>
          </a:p>
          <a:p>
            <a:endParaRPr lang="en-US" dirty="0"/>
          </a:p>
          <a:p>
            <a:r>
              <a:rPr lang="en-US" dirty="0"/>
              <a:t>Lots of topics have already been covered someplace else, and it might be useful to spend a little time seeing if there’s an openly licensed tutorial or YouTube video out there that can explain a topic you want to teach. This can also be a really helpful way to think about how you might want to chunk your content.</a:t>
            </a:r>
          </a:p>
          <a:p>
            <a:endParaRPr lang="en-US" dirty="0"/>
          </a:p>
          <a:p>
            <a:r>
              <a:rPr lang="en-US" dirty="0"/>
              <a:t>Second—and I’ll just touch on this briefly since R.C. and I will be covering this in more detail tomorrow—is to think about accessibility from the start when you’re building e-learning content. Many of the features that allow for greater accessibility are much easier to implement if you plan with that accessibility in mind.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4FC5726-947B-4662-A866-7887ACF3CF4C}" type="slidenum">
              <a:rPr lang="en-US"/>
              <a:t>16</a:t>
            </a:fld>
            <a:endParaRPr lang="en-US"/>
          </a:p>
        </p:txBody>
      </p:sp>
    </p:spTree>
    <p:extLst>
      <p:ext uri="{BB962C8B-B14F-4D97-AF65-F5344CB8AC3E}">
        <p14:creationId xmlns:p14="http://schemas.microsoft.com/office/powerpoint/2010/main" val="700134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Jody </a:t>
            </a:r>
            <a:r>
              <a:rPr lang="en-US" dirty="0" err="1"/>
              <a:t>Shipka’s</a:t>
            </a:r>
            <a:r>
              <a:rPr lang="en-US" dirty="0"/>
              <a:t> article on Sound Engineering</a:t>
            </a:r>
          </a:p>
          <a:p>
            <a:endParaRPr lang="en-US" dirty="0"/>
          </a:p>
          <a:p>
            <a:r>
              <a:rPr lang="en-US" dirty="0"/>
              <a:t> 1) Sound Engineering: something beautiful happens when the means of communication align with the rhetorical goals</a:t>
            </a:r>
          </a:p>
          <a:p>
            <a:r>
              <a:rPr lang="en-US" dirty="0"/>
              <a:t> 2) Affordances: all the things you can do with a thing</a:t>
            </a:r>
          </a:p>
          <a:p>
            <a:endParaRPr lang="en-US" dirty="0"/>
          </a:p>
          <a:p>
            <a:r>
              <a:rPr lang="en-US" dirty="0"/>
              <a:t>Think about the affordances of different tools and platforms at your disposal, and let that influence your choices</a:t>
            </a:r>
          </a:p>
          <a:p>
            <a:r>
              <a:rPr lang="en-US" dirty="0"/>
              <a:t>     Affordances of video: captions, ability to pause and skip around</a:t>
            </a:r>
          </a:p>
          <a:p>
            <a:r>
              <a:rPr lang="en-US" dirty="0"/>
              <a:t>     Affordances of in-person: can interrupt to ask questions</a:t>
            </a:r>
          </a:p>
          <a:p>
            <a:endParaRPr lang="en-US" dirty="0"/>
          </a:p>
          <a:p>
            <a:r>
              <a:rPr lang="en-US" dirty="0"/>
              <a:t>Coming up, we’re going to have sessions on building tutorials in </a:t>
            </a:r>
            <a:r>
              <a:rPr lang="en-US" dirty="0" err="1"/>
              <a:t>LibWizard</a:t>
            </a:r>
            <a:r>
              <a:rPr lang="en-US" dirty="0"/>
              <a:t>, teaching synchronously in Zoom, and encouraging student collaboration with different tools—think about the affordances for each new thing you learn and consider using</a:t>
            </a:r>
          </a:p>
        </p:txBody>
      </p:sp>
      <p:sp>
        <p:nvSpPr>
          <p:cNvPr id="4" name="Slide Number Placeholder 3"/>
          <p:cNvSpPr>
            <a:spLocks noGrp="1"/>
          </p:cNvSpPr>
          <p:nvPr>
            <p:ph type="sldNum" sz="quarter" idx="5"/>
          </p:nvPr>
        </p:nvSpPr>
        <p:spPr/>
        <p:txBody>
          <a:bodyPr/>
          <a:lstStyle/>
          <a:p>
            <a:fld id="{84FC5726-947B-4662-A866-7887ACF3CF4C}" type="slidenum">
              <a:rPr lang="en-US"/>
              <a:t>17</a:t>
            </a:fld>
            <a:endParaRPr lang="en-US"/>
          </a:p>
        </p:txBody>
      </p:sp>
    </p:spTree>
    <p:extLst>
      <p:ext uri="{BB962C8B-B14F-4D97-AF65-F5344CB8AC3E}">
        <p14:creationId xmlns:p14="http://schemas.microsoft.com/office/powerpoint/2010/main" val="2784792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Caveat: the existing research on online learning and how students learn online isn’t really about our situation</a:t>
            </a:r>
          </a:p>
        </p:txBody>
      </p:sp>
      <p:sp>
        <p:nvSpPr>
          <p:cNvPr id="4" name="Slide Number Placeholder 3"/>
          <p:cNvSpPr>
            <a:spLocks noGrp="1"/>
          </p:cNvSpPr>
          <p:nvPr>
            <p:ph type="sldNum" sz="quarter" idx="5"/>
          </p:nvPr>
        </p:nvSpPr>
        <p:spPr/>
        <p:txBody>
          <a:bodyPr/>
          <a:lstStyle/>
          <a:p>
            <a:fld id="{84FC5726-947B-4662-A866-7887ACF3CF4C}" type="slidenum">
              <a:rPr lang="en-US"/>
              <a:t>3</a:t>
            </a:fld>
            <a:endParaRPr lang="en-US"/>
          </a:p>
        </p:txBody>
      </p:sp>
    </p:spTree>
    <p:extLst>
      <p:ext uri="{BB962C8B-B14F-4D97-AF65-F5344CB8AC3E}">
        <p14:creationId xmlns:p14="http://schemas.microsoft.com/office/powerpoint/2010/main" val="176519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Myths about learning online:</a:t>
            </a:r>
            <a:endParaRPr lang="en-US" dirty="0">
              <a:cs typeface="Calibri" panose="020F0502020204030204"/>
            </a:endParaRPr>
          </a:p>
          <a:p>
            <a:r>
              <a:rPr lang="en-US" dirty="0"/>
              <a:t> 1) Learning with the help of digital technologies fundamentally rewires the brain at the neural level</a:t>
            </a:r>
            <a:endParaRPr lang="en-US" dirty="0">
              <a:cs typeface="Calibri" panose="020F0502020204030204"/>
            </a:endParaRPr>
          </a:p>
          <a:p>
            <a:r>
              <a:rPr lang="en-US" dirty="0"/>
              <a:t>         Computing doesn’t have any more power to transform brains and minds than any other life experience, information, or skill we learn</a:t>
            </a:r>
            <a:endParaRPr lang="en-US" dirty="0">
              <a:cs typeface="Calibri" panose="020F0502020204030204"/>
            </a:endParaRPr>
          </a:p>
          <a:p>
            <a:r>
              <a:rPr lang="en-US" dirty="0"/>
              <a:t> 2) Today’s students are digital natives</a:t>
            </a:r>
            <a:endParaRPr lang="en-US" dirty="0">
              <a:cs typeface="Calibri" panose="020F0502020204030204"/>
            </a:endParaRPr>
          </a:p>
          <a:p>
            <a:r>
              <a:rPr lang="en-US" dirty="0"/>
              <a:t>         Students have goal-oriented and context-sensitive approaches to their use of technology</a:t>
            </a:r>
            <a:endParaRPr lang="en-US" dirty="0">
              <a:cs typeface="Calibri" panose="020F0502020204030204"/>
            </a:endParaRPr>
          </a:p>
          <a:p>
            <a:r>
              <a:rPr lang="en-US" dirty="0"/>
              <a:t>         Also issues of equity and access to consider if we find ourselves slipping into this mindset</a:t>
            </a:r>
            <a:endParaRPr lang="en-US" dirty="0">
              <a:cs typeface="Calibri" panose="020F0502020204030204"/>
            </a:endParaRPr>
          </a:p>
          <a:p>
            <a:r>
              <a:rPr lang="en-US" dirty="0"/>
              <a:t> 3) Our content needs to be dynamic because we’re competing for attention</a:t>
            </a:r>
            <a:endParaRPr lang="en-US" dirty="0">
              <a:cs typeface="Calibri" panose="020F0502020204030204"/>
            </a:endParaRPr>
          </a:p>
          <a:p>
            <a:r>
              <a:rPr lang="en-US" dirty="0"/>
              <a:t>         We’re not</a:t>
            </a:r>
            <a:endParaRPr lang="en-US" dirty="0">
              <a:cs typeface="Calibri" panose="020F0502020204030204"/>
            </a:endParaRPr>
          </a:p>
          <a:p>
            <a:r>
              <a:rPr lang="en-US" dirty="0"/>
              <a:t>         Good pedagogy (and good andragogy) means respecting the time of the people who are required to engage with our content or who encountered our content and decided to engage with it because it sounds like it addresses a specific information need</a:t>
            </a:r>
            <a:endParaRPr lang="en-US" dirty="0">
              <a:cs typeface="Calibri" panose="020F0502020204030204"/>
            </a:endParaRPr>
          </a:p>
          <a:p>
            <a:r>
              <a:rPr lang="en-US" dirty="0"/>
              <a:t>         There’s a body of research on gamification and game-based learning, but keeping your “things” short, focused, and to the point is the best choice for right now (psychological engagement vs. behavioral engagement)</a:t>
            </a:r>
            <a:endParaRPr lang="en-US" dirty="0">
              <a:cs typeface="Calibri" panose="020F0502020204030204"/>
            </a:endParaRPr>
          </a:p>
          <a:p>
            <a:endParaRPr lang="en-US" dirty="0"/>
          </a:p>
          <a:p>
            <a:r>
              <a:rPr lang="en-US" dirty="0"/>
              <a:t>Taken together, what do we learn from these myths?</a:t>
            </a:r>
            <a:endParaRPr lang="en-US" dirty="0">
              <a:cs typeface="Calibri" panose="020F0502020204030204"/>
            </a:endParaRPr>
          </a:p>
          <a:p>
            <a:r>
              <a:rPr lang="en-US" dirty="0"/>
              <a:t>        Good, foundational pedagogical practices in person also work in online settings (active learning, scaffolding instruction, transparent pedagogy, etc.)So when we talk about adapting our teaching to online settings, it’s less about reinventing what we do and more about translating what we do into a new medium of expression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4FC5726-947B-4662-A866-7887ACF3CF4C}" type="slidenum">
              <a:rPr lang="en-US"/>
              <a:t>4</a:t>
            </a:fld>
            <a:endParaRPr lang="en-US"/>
          </a:p>
        </p:txBody>
      </p:sp>
    </p:spTree>
    <p:extLst>
      <p:ext uri="{BB962C8B-B14F-4D97-AF65-F5344CB8AC3E}">
        <p14:creationId xmlns:p14="http://schemas.microsoft.com/office/powerpoint/2010/main" val="3190286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Mayer’s Multimedia Theory of Learning</a:t>
            </a:r>
          </a:p>
          <a:p>
            <a:endParaRPr lang="en-US"/>
          </a:p>
          <a:p>
            <a:r>
              <a:rPr lang="en-US"/>
              <a:t>What does Mayer mean by multimedia? Any kind of learning object that combines graphics and words (spoken or visual)</a:t>
            </a:r>
            <a:endParaRPr lang="en-US">
              <a:cs typeface="Calibri" panose="020F0502020204030204"/>
            </a:endParaRPr>
          </a:p>
          <a:p>
            <a:r>
              <a:rPr lang="en-US"/>
              <a:t>Heavily influenced by Cognitive Load Theory: extraneous cognitive processing is bad</a:t>
            </a:r>
            <a:endParaRPr lang="en-US">
              <a:cs typeface="Calibri"/>
            </a:endParaRPr>
          </a:p>
          <a:p>
            <a:endParaRPr lang="en-US"/>
          </a:p>
          <a:p>
            <a:r>
              <a:rPr lang="en-US"/>
              <a:t>1) Separate channels for processing visual and audio content</a:t>
            </a:r>
            <a:endParaRPr lang="en-US">
              <a:cs typeface="Calibri" panose="020F0502020204030204"/>
            </a:endParaRPr>
          </a:p>
          <a:p>
            <a:r>
              <a:rPr lang="en-US"/>
              <a:t>2) Each channel has a limited capacity for processing information</a:t>
            </a:r>
          </a:p>
          <a:p>
            <a:r>
              <a:rPr lang="en-US"/>
              <a:t>3) Learning occurs best when people are able to actively process new information by attending to the most relevant material, organizing new concepts into a coherent structure, and integrating it with what they already know and understand</a:t>
            </a:r>
            <a:endParaRPr lang="en-US">
              <a:cs typeface="Calibri"/>
            </a:endParaRPr>
          </a:p>
        </p:txBody>
      </p:sp>
      <p:sp>
        <p:nvSpPr>
          <p:cNvPr id="4" name="Slide Number Placeholder 3"/>
          <p:cNvSpPr>
            <a:spLocks noGrp="1"/>
          </p:cNvSpPr>
          <p:nvPr>
            <p:ph type="sldNum" sz="quarter" idx="5"/>
          </p:nvPr>
        </p:nvSpPr>
        <p:spPr/>
        <p:txBody>
          <a:bodyPr/>
          <a:lstStyle/>
          <a:p>
            <a:fld id="{84FC5726-947B-4662-A866-7887ACF3CF4C}" type="slidenum">
              <a:rPr lang="en-US"/>
              <a:t>5</a:t>
            </a:fld>
            <a:endParaRPr lang="en-US"/>
          </a:p>
        </p:txBody>
      </p:sp>
    </p:spTree>
    <p:extLst>
      <p:ext uri="{BB962C8B-B14F-4D97-AF65-F5344CB8AC3E}">
        <p14:creationId xmlns:p14="http://schemas.microsoft.com/office/powerpoint/2010/main" val="3616788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take some time to cover some of Mayer’s principles that we can use to make especially effective e-learning, specifically for multimedia materials. So, for anything from a PowerPoint presentation to a Zoom lecture to an interactive tutorial—pretty much most tools you would use to teach online—these principles can be helpful tips to keep in mind.</a:t>
            </a:r>
          </a:p>
        </p:txBody>
      </p:sp>
      <p:sp>
        <p:nvSpPr>
          <p:cNvPr id="4" name="Slide Number Placeholder 3"/>
          <p:cNvSpPr>
            <a:spLocks noGrp="1"/>
          </p:cNvSpPr>
          <p:nvPr>
            <p:ph type="sldNum" sz="quarter" idx="5"/>
          </p:nvPr>
        </p:nvSpPr>
        <p:spPr/>
        <p:txBody>
          <a:bodyPr/>
          <a:lstStyle/>
          <a:p>
            <a:fld id="{84FC5726-947B-4662-A866-7887ACF3CF4C}" type="slidenum">
              <a:rPr lang="en-US"/>
              <a:t>6</a:t>
            </a:fld>
            <a:endParaRPr lang="en-US"/>
          </a:p>
        </p:txBody>
      </p:sp>
    </p:spTree>
    <p:extLst>
      <p:ext uri="{BB962C8B-B14F-4D97-AF65-F5344CB8AC3E}">
        <p14:creationId xmlns:p14="http://schemas.microsoft.com/office/powerpoint/2010/main" val="2009790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 going to be going over these principles pretty quickly, but I’ve grouped the ones I’ll talk about today into three “umbrellas.” First, we’ll talk about combining words and graphics effectively. Then we’ll talk about ways to keep things simple, so students can focus on what’s most important at any given point in a lesson. And finally we’ll cover a couple of principles that give guidance for structuring a session by breaking it down into chunks, again with the goal of giving students the best chances of retaining information without getting overwhelmed.</a:t>
            </a:r>
          </a:p>
        </p:txBody>
      </p:sp>
      <p:sp>
        <p:nvSpPr>
          <p:cNvPr id="4" name="Slide Number Placeholder 3"/>
          <p:cNvSpPr>
            <a:spLocks noGrp="1"/>
          </p:cNvSpPr>
          <p:nvPr>
            <p:ph type="sldNum" sz="quarter" idx="5"/>
          </p:nvPr>
        </p:nvSpPr>
        <p:spPr/>
        <p:txBody>
          <a:bodyPr/>
          <a:lstStyle/>
          <a:p>
            <a:fld id="{84FC5726-947B-4662-A866-7887ACF3CF4C}" type="slidenum">
              <a:rPr lang="en-US"/>
              <a:t>7</a:t>
            </a:fld>
            <a:endParaRPr lang="en-US"/>
          </a:p>
        </p:txBody>
      </p:sp>
    </p:spTree>
    <p:extLst>
      <p:ext uri="{BB962C8B-B14F-4D97-AF65-F5344CB8AC3E}">
        <p14:creationId xmlns:p14="http://schemas.microsoft.com/office/powerpoint/2010/main" val="102764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principle we’ll talk about is the aptly named multimedia principle. Simply speaking, the multimedia principles poses that a combination of words and meaningful graphics can help learners to make connections and engage effectively with content. I put an emphasis here on “meaningful” graphics over simply decorative ones. The question to ask yourself is, “what does the image add to the words?” Graphics can do all sorts of useful things, and in a learning context especially, they work best when they show something more effectively or efficiently than words can tell. For example, they can demonstrate a qualitative or quantitative relationship between things, show change over time, or visualize something invisible or intangible, kind of like these images are meant to do. Graphics that just decorate a slide or represent a thing or idea, although they can be appealing, may be less useful, or possibly even a distraction for the learner.</a:t>
            </a:r>
          </a:p>
        </p:txBody>
      </p:sp>
      <p:sp>
        <p:nvSpPr>
          <p:cNvPr id="4" name="Slide Number Placeholder 3"/>
          <p:cNvSpPr>
            <a:spLocks noGrp="1"/>
          </p:cNvSpPr>
          <p:nvPr>
            <p:ph type="sldNum" sz="quarter" idx="5"/>
          </p:nvPr>
        </p:nvSpPr>
        <p:spPr/>
        <p:txBody>
          <a:bodyPr/>
          <a:lstStyle/>
          <a:p>
            <a:fld id="{84FC5726-947B-4662-A866-7887ACF3CF4C}" type="slidenum">
              <a:rPr lang="en-US"/>
              <a:t>8</a:t>
            </a:fld>
            <a:endParaRPr lang="en-US"/>
          </a:p>
        </p:txBody>
      </p:sp>
    </p:spTree>
    <p:extLst>
      <p:ext uri="{BB962C8B-B14F-4D97-AF65-F5344CB8AC3E}">
        <p14:creationId xmlns:p14="http://schemas.microsoft.com/office/powerpoint/2010/main" val="2228646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related principle is called the contiguity principle. To paraphrase, this one is about putting the “word” information close to the corresponding “graphic” information, either physically or, if you’re speaking, temporally. Just as an example: say I want to explain how to use a Primo advanced search to limit a search to books in the library collection. If I’m using a static image with labels, putting those labels near to the thing that they explain in the image, rather than in a key at the bottom of the slide, will make it easier and quicker for students to connect that text information with the relevant part of the graphic. If I were demoing it live on Zoom, students will have an easier time if I take it step-by-step—explaining something, then doing it, explaining, doing, etc.—rather than trying to explain it all at once and then demoing everything separately.</a:t>
            </a:r>
          </a:p>
          <a:p>
            <a:endParaRPr lang="en-US" dirty="0"/>
          </a:p>
          <a:p>
            <a:r>
              <a:rPr lang="en-US" dirty="0"/>
              <a:t>Before we move on to the next “umbrella” idea, are there any questions on those two principles?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4FC5726-947B-4662-A866-7887ACF3CF4C}" type="slidenum">
              <a:rPr lang="en-US"/>
              <a:t>9</a:t>
            </a:fld>
            <a:endParaRPr lang="en-US"/>
          </a:p>
        </p:txBody>
      </p:sp>
    </p:spTree>
    <p:extLst>
      <p:ext uri="{BB962C8B-B14F-4D97-AF65-F5344CB8AC3E}">
        <p14:creationId xmlns:p14="http://schemas.microsoft.com/office/powerpoint/2010/main" val="3788265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second “umbrella” of principles that I’ve grouped is all about keeping things simple so that students can focus on what’s most important at any given point in a session.</a:t>
            </a:r>
          </a:p>
          <a:p>
            <a:endParaRPr lang="en-US" dirty="0"/>
          </a:p>
          <a:p>
            <a:r>
              <a:rPr lang="en-US" dirty="0"/>
              <a:t>The first in this group is called the modality principle. This one is both simple and complex at the same time, but it boils down to this: in most cases, using narration in a presentation with graphics is generally going to be more effective for learning than using text on a screen with those same graphics. Psychologically speaking, it’s often easier for students to process speech and images at the same time since those processes use different parts of the brain. Because text and images together mean that students have to process two kinds of visual content at the same time, this can make it a little harder for them to retain information. This doesn’t mean no text ever, of course; displaying key terms or instructions that might need to be referenced later can be really helpful for students, and of course not all students are able to always study in a way that supports graphics and audio at the same time, technologically or environmentally speaking. Like most of these principles, this is a tip, not a hard-and-fast rule.</a:t>
            </a:r>
          </a:p>
        </p:txBody>
      </p:sp>
      <p:sp>
        <p:nvSpPr>
          <p:cNvPr id="4" name="Slide Number Placeholder 3"/>
          <p:cNvSpPr>
            <a:spLocks noGrp="1"/>
          </p:cNvSpPr>
          <p:nvPr>
            <p:ph type="sldNum" sz="quarter" idx="5"/>
          </p:nvPr>
        </p:nvSpPr>
        <p:spPr/>
        <p:txBody>
          <a:bodyPr/>
          <a:lstStyle/>
          <a:p>
            <a:fld id="{84FC5726-947B-4662-A866-7887ACF3CF4C}" type="slidenum">
              <a:rPr lang="en-US"/>
              <a:t>10</a:t>
            </a:fld>
            <a:endParaRPr lang="en-US"/>
          </a:p>
        </p:txBody>
      </p:sp>
    </p:spTree>
    <p:extLst>
      <p:ext uri="{BB962C8B-B14F-4D97-AF65-F5344CB8AC3E}">
        <p14:creationId xmlns:p14="http://schemas.microsoft.com/office/powerpoint/2010/main" val="88097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55825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749211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7/24/2020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560543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1680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7/24/2020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207677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7/24/2020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20056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7/24/2020</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66373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7/24/2020</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935298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7/24/2020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715264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7/24/2020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982619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7/24/2020</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06132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7/24/2020</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6577786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36.svg"/><Relationship Id="rId3" Type="http://schemas.openxmlformats.org/officeDocument/2006/relationships/diagramData" Target="../diagrams/data5.xml"/><Relationship Id="rId21" Type="http://schemas.openxmlformats.org/officeDocument/2006/relationships/image" Target="../media/image31.png"/><Relationship Id="rId7" Type="http://schemas.microsoft.com/office/2007/relationships/diagramDrawing" Target="../diagrams/drawing5.xml"/><Relationship Id="rId12" Type="http://schemas.microsoft.com/office/2007/relationships/diagramDrawing" Target="../diagrams/drawing6.xml"/><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9.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24" Type="http://schemas.openxmlformats.org/officeDocument/2006/relationships/image" Target="../media/image34.svg"/><Relationship Id="rId5" Type="http://schemas.openxmlformats.org/officeDocument/2006/relationships/diagramQuickStyle" Target="../diagrams/quickStyle5.xml"/><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diagramQuickStyle" Target="../diagrams/quickStyle6.xml"/><Relationship Id="rId19" Type="http://schemas.openxmlformats.org/officeDocument/2006/relationships/image" Target="../media/image29.png"/><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24.svg"/><Relationship Id="rId22"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7">
            <a:extLst>
              <a:ext uri="{FF2B5EF4-FFF2-40B4-BE49-F238E27FC236}">
                <a16:creationId xmlns:a16="http://schemas.microsoft.com/office/drawing/2014/main" id="{B4B5CC49-6FAE-42FA-99B6-A3FDA8C68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703295" y="1083732"/>
            <a:ext cx="5509628" cy="4690534"/>
          </a:xfrm>
        </p:spPr>
        <p:txBody>
          <a:bodyPr vert="horz" lIns="91440" tIns="45720" rIns="91440" bIns="45720" rtlCol="0" anchor="ctr">
            <a:normAutofit/>
          </a:bodyPr>
          <a:lstStyle/>
          <a:p>
            <a:pPr algn="r"/>
            <a:r>
              <a:rPr lang="en-US" sz="6000" kern="1200">
                <a:solidFill>
                  <a:schemeClr val="tx1">
                    <a:lumMod val="75000"/>
                    <a:lumOff val="25000"/>
                  </a:schemeClr>
                </a:solidFill>
                <a:latin typeface="+mj-lt"/>
                <a:ea typeface="+mj-ea"/>
                <a:cs typeface="+mj-cs"/>
              </a:rPr>
              <a:t>Best Practices for Designing Online Learning Objects</a:t>
            </a:r>
            <a:endParaRPr lang="en-US" sz="6000" kern="1200">
              <a:solidFill>
                <a:schemeClr val="tx1">
                  <a:lumMod val="75000"/>
                  <a:lumOff val="25000"/>
                </a:schemeClr>
              </a:solidFill>
              <a:latin typeface="+mj-lt"/>
            </a:endParaRPr>
          </a:p>
        </p:txBody>
      </p:sp>
      <p:sp>
        <p:nvSpPr>
          <p:cNvPr id="3" name="Subtitle 2"/>
          <p:cNvSpPr>
            <a:spLocks noGrp="1"/>
          </p:cNvSpPr>
          <p:nvPr>
            <p:ph type="subTitle" idx="1"/>
          </p:nvPr>
        </p:nvSpPr>
        <p:spPr>
          <a:xfrm>
            <a:off x="7856389" y="1083732"/>
            <a:ext cx="3507654" cy="4690534"/>
          </a:xfrm>
        </p:spPr>
        <p:txBody>
          <a:bodyPr vert="horz" lIns="91440" tIns="45720" rIns="91440" bIns="45720" rtlCol="0" anchor="ctr">
            <a:normAutofit/>
          </a:bodyPr>
          <a:lstStyle/>
          <a:p>
            <a:endParaRPr lang="en-US" sz="2600">
              <a:solidFill>
                <a:schemeClr val="tx1">
                  <a:lumMod val="75000"/>
                  <a:lumOff val="25000"/>
                </a:schemeClr>
              </a:solidFill>
            </a:endParaRPr>
          </a:p>
          <a:p>
            <a:r>
              <a:rPr lang="en-US" sz="2600">
                <a:solidFill>
                  <a:schemeClr val="tx1">
                    <a:lumMod val="75000"/>
                    <a:lumOff val="25000"/>
                  </a:schemeClr>
                </a:solidFill>
              </a:rPr>
              <a:t>Mary Elmquist</a:t>
            </a:r>
            <a:br>
              <a:rPr lang="en-US" sz="2600">
                <a:solidFill>
                  <a:schemeClr val="tx1">
                    <a:lumMod val="75000"/>
                    <a:lumOff val="25000"/>
                  </a:schemeClr>
                </a:solidFill>
              </a:rPr>
            </a:br>
            <a:r>
              <a:rPr lang="en-US" sz="2000">
                <a:solidFill>
                  <a:schemeClr val="tx1">
                    <a:lumMod val="75000"/>
                    <a:lumOff val="25000"/>
                  </a:schemeClr>
                </a:solidFill>
              </a:rPr>
              <a:t>Scholarly Communications Librarian</a:t>
            </a:r>
          </a:p>
          <a:p>
            <a:r>
              <a:rPr lang="en-US" sz="2600">
                <a:solidFill>
                  <a:schemeClr val="tx1">
                    <a:lumMod val="75000"/>
                    <a:lumOff val="25000"/>
                  </a:schemeClr>
                </a:solidFill>
              </a:rPr>
              <a:t>Kevin Moore</a:t>
            </a:r>
            <a:br>
              <a:rPr lang="en-US" sz="2600">
                <a:solidFill>
                  <a:schemeClr val="tx1">
                    <a:lumMod val="75000"/>
                    <a:lumOff val="25000"/>
                  </a:schemeClr>
                </a:solidFill>
              </a:rPr>
            </a:br>
            <a:r>
              <a:rPr lang="en-US" sz="2000">
                <a:solidFill>
                  <a:schemeClr val="tx1">
                    <a:lumMod val="75000"/>
                    <a:lumOff val="25000"/>
                  </a:schemeClr>
                </a:solidFill>
              </a:rPr>
              <a:t>Research &amp; Instruction Librarian</a:t>
            </a:r>
          </a:p>
          <a:p>
            <a:endParaRPr lang="en-US" sz="2600">
              <a:solidFill>
                <a:schemeClr val="tx1">
                  <a:lumMod val="75000"/>
                  <a:lumOff val="25000"/>
                </a:schemeClr>
              </a:solidFill>
            </a:endParaRPr>
          </a:p>
          <a:p>
            <a:r>
              <a:rPr lang="en-US" sz="2400">
                <a:solidFill>
                  <a:schemeClr val="tx1">
                    <a:lumMod val="75000"/>
                    <a:lumOff val="25000"/>
                  </a:schemeClr>
                </a:solidFill>
              </a:rPr>
              <a:t>Monday, July 13, 2020</a:t>
            </a:r>
          </a:p>
        </p:txBody>
      </p:sp>
      <p:sp>
        <p:nvSpPr>
          <p:cNvPr id="23" name="Rectangle 9">
            <a:extLst>
              <a:ext uri="{FF2B5EF4-FFF2-40B4-BE49-F238E27FC236}">
                <a16:creationId xmlns:a16="http://schemas.microsoft.com/office/drawing/2014/main" id="{E6BC9B4A-2119-4645-B4CA-7817D5FAF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11">
            <a:extLst>
              <a:ext uri="{FF2B5EF4-FFF2-40B4-BE49-F238E27FC236}">
                <a16:creationId xmlns:a16="http://schemas.microsoft.com/office/drawing/2014/main" id="{158D888F-D87A-4C3C-BD82-273E4C8C5E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13">
            <a:extLst>
              <a:ext uri="{FF2B5EF4-FFF2-40B4-BE49-F238E27FC236}">
                <a16:creationId xmlns:a16="http://schemas.microsoft.com/office/drawing/2014/main" id="{99A2CD81-3BB6-4ED6-A50F-DC14F37A9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C2A9-EDDE-46D3-A8DC-27CB8AD3CB67}"/>
              </a:ext>
            </a:extLst>
          </p:cNvPr>
          <p:cNvSpPr>
            <a:spLocks noGrp="1"/>
          </p:cNvSpPr>
          <p:nvPr>
            <p:ph type="title"/>
          </p:nvPr>
        </p:nvSpPr>
        <p:spPr>
          <a:xfrm>
            <a:off x="252919" y="1123837"/>
            <a:ext cx="2947482" cy="4601183"/>
          </a:xfrm>
        </p:spPr>
        <p:txBody>
          <a:bodyPr vert="horz" lIns="91440" tIns="45720" rIns="91440" bIns="45720" rtlCol="0">
            <a:normAutofit/>
          </a:bodyPr>
          <a:lstStyle/>
          <a:p>
            <a:r>
              <a:rPr lang="en-US" spc="-100"/>
              <a:t>Keeping it Simple: Modality Principle</a:t>
            </a:r>
          </a:p>
        </p:txBody>
      </p:sp>
      <p:graphicFrame>
        <p:nvGraphicFramePr>
          <p:cNvPr id="60" name="Diagram 59">
            <a:extLst>
              <a:ext uri="{FF2B5EF4-FFF2-40B4-BE49-F238E27FC236}">
                <a16:creationId xmlns:a16="http://schemas.microsoft.com/office/drawing/2014/main" id="{092FF6D8-5ACE-D446-AD15-CFE46D884335}"/>
              </a:ext>
            </a:extLst>
          </p:cNvPr>
          <p:cNvGraphicFramePr/>
          <p:nvPr>
            <p:extLst>
              <p:ext uri="{D42A27DB-BD31-4B8C-83A1-F6EECF244321}">
                <p14:modId xmlns:p14="http://schemas.microsoft.com/office/powerpoint/2010/main" val="2388930687"/>
              </p:ext>
            </p:extLst>
          </p:nvPr>
        </p:nvGraphicFramePr>
        <p:xfrm>
          <a:off x="4468540" y="661754"/>
          <a:ext cx="3995738" cy="231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1" name="Diagram 60">
            <a:extLst>
              <a:ext uri="{FF2B5EF4-FFF2-40B4-BE49-F238E27FC236}">
                <a16:creationId xmlns:a16="http://schemas.microsoft.com/office/drawing/2014/main" id="{947F3543-71DC-EE45-AFEC-489DAA3EB6FC}"/>
              </a:ext>
            </a:extLst>
          </p:cNvPr>
          <p:cNvGraphicFramePr/>
          <p:nvPr>
            <p:extLst>
              <p:ext uri="{D42A27DB-BD31-4B8C-83A1-F6EECF244321}">
                <p14:modId xmlns:p14="http://schemas.microsoft.com/office/powerpoint/2010/main" val="1650929667"/>
              </p:ext>
            </p:extLst>
          </p:nvPr>
        </p:nvGraphicFramePr>
        <p:xfrm>
          <a:off x="4339151" y="3672981"/>
          <a:ext cx="4254515" cy="231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8" name="Graphic 37" descr="Volume">
            <a:extLst>
              <a:ext uri="{FF2B5EF4-FFF2-40B4-BE49-F238E27FC236}">
                <a16:creationId xmlns:a16="http://schemas.microsoft.com/office/drawing/2014/main" id="{1A918F89-3BB1-0E4F-A7C5-3BF1CB4B80B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78400" y="981032"/>
            <a:ext cx="723900" cy="723900"/>
          </a:xfrm>
          <a:prstGeom prst="rect">
            <a:avLst/>
          </a:prstGeom>
        </p:spPr>
      </p:pic>
      <p:pic>
        <p:nvPicPr>
          <p:cNvPr id="42" name="Graphic 41" descr="Ear">
            <a:extLst>
              <a:ext uri="{FF2B5EF4-FFF2-40B4-BE49-F238E27FC236}">
                <a16:creationId xmlns:a16="http://schemas.microsoft.com/office/drawing/2014/main" id="{AE89379D-2A99-DE4E-ADDE-74F40B4962F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60939" y="899498"/>
            <a:ext cx="914400" cy="914400"/>
          </a:xfrm>
          <a:prstGeom prst="rect">
            <a:avLst/>
          </a:prstGeom>
        </p:spPr>
      </p:pic>
      <p:pic>
        <p:nvPicPr>
          <p:cNvPr id="64" name="Graphic 63" descr="Ear">
            <a:extLst>
              <a:ext uri="{FF2B5EF4-FFF2-40B4-BE49-F238E27FC236}">
                <a16:creationId xmlns:a16="http://schemas.microsoft.com/office/drawing/2014/main" id="{B331605B-8A7A-C142-9140-8546D1AFD99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75748" y="4152025"/>
            <a:ext cx="914400" cy="914400"/>
          </a:xfrm>
          <a:prstGeom prst="rect">
            <a:avLst/>
          </a:prstGeom>
        </p:spPr>
      </p:pic>
      <p:pic>
        <p:nvPicPr>
          <p:cNvPr id="46" name="Graphic 45" descr="Eye">
            <a:extLst>
              <a:ext uri="{FF2B5EF4-FFF2-40B4-BE49-F238E27FC236}">
                <a16:creationId xmlns:a16="http://schemas.microsoft.com/office/drawing/2014/main" id="{7AED009C-7107-724C-ADF2-7EDD184CD73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160939" y="1835742"/>
            <a:ext cx="914400" cy="914400"/>
          </a:xfrm>
          <a:prstGeom prst="rect">
            <a:avLst/>
          </a:prstGeom>
        </p:spPr>
      </p:pic>
      <p:pic>
        <p:nvPicPr>
          <p:cNvPr id="65" name="Graphic 64" descr="Eye">
            <a:extLst>
              <a:ext uri="{FF2B5EF4-FFF2-40B4-BE49-F238E27FC236}">
                <a16:creationId xmlns:a16="http://schemas.microsoft.com/office/drawing/2014/main" id="{2B39C437-88EF-F54C-810B-645B0688214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175748" y="5112767"/>
            <a:ext cx="914400" cy="914400"/>
          </a:xfrm>
          <a:prstGeom prst="rect">
            <a:avLst/>
          </a:prstGeom>
        </p:spPr>
      </p:pic>
      <p:pic>
        <p:nvPicPr>
          <p:cNvPr id="66" name="Graphic 65" descr="Document">
            <a:extLst>
              <a:ext uri="{FF2B5EF4-FFF2-40B4-BE49-F238E27FC236}">
                <a16:creationId xmlns:a16="http://schemas.microsoft.com/office/drawing/2014/main" id="{75F7DA89-CCE2-1343-934F-57F22B66035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43050" y="4131959"/>
            <a:ext cx="914400" cy="914400"/>
          </a:xfrm>
          <a:prstGeom prst="rect">
            <a:avLst/>
          </a:prstGeom>
        </p:spPr>
      </p:pic>
      <p:pic>
        <p:nvPicPr>
          <p:cNvPr id="68" name="Graphic 67" descr="Image">
            <a:extLst>
              <a:ext uri="{FF2B5EF4-FFF2-40B4-BE49-F238E27FC236}">
                <a16:creationId xmlns:a16="http://schemas.microsoft.com/office/drawing/2014/main" id="{B181F61B-AD8B-3B4B-9FDB-51094990EBE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51400" y="1835742"/>
            <a:ext cx="914400" cy="914400"/>
          </a:xfrm>
          <a:prstGeom prst="rect">
            <a:avLst/>
          </a:prstGeom>
        </p:spPr>
      </p:pic>
      <p:pic>
        <p:nvPicPr>
          <p:cNvPr id="69" name="Graphic 68" descr="Image">
            <a:extLst>
              <a:ext uri="{FF2B5EF4-FFF2-40B4-BE49-F238E27FC236}">
                <a16:creationId xmlns:a16="http://schemas.microsoft.com/office/drawing/2014/main" id="{D351604E-AB75-564B-88B7-DF0B3A1BDBC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13300" y="5118780"/>
            <a:ext cx="914400" cy="914400"/>
          </a:xfrm>
          <a:prstGeom prst="rect">
            <a:avLst/>
          </a:prstGeom>
        </p:spPr>
      </p:pic>
      <p:pic>
        <p:nvPicPr>
          <p:cNvPr id="75" name="Graphic 74" descr="Grinning face with no fill">
            <a:extLst>
              <a:ext uri="{FF2B5EF4-FFF2-40B4-BE49-F238E27FC236}">
                <a16:creationId xmlns:a16="http://schemas.microsoft.com/office/drawing/2014/main" id="{299ED03D-03B8-D444-AF9C-3355037A912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513741" y="1247732"/>
            <a:ext cx="914400" cy="914400"/>
          </a:xfrm>
          <a:prstGeom prst="rect">
            <a:avLst/>
          </a:prstGeom>
        </p:spPr>
      </p:pic>
      <p:pic>
        <p:nvPicPr>
          <p:cNvPr id="77" name="Graphic 76" descr="Confused face with no fill">
            <a:extLst>
              <a:ext uri="{FF2B5EF4-FFF2-40B4-BE49-F238E27FC236}">
                <a16:creationId xmlns:a16="http://schemas.microsoft.com/office/drawing/2014/main" id="{DD377B6B-DA9B-5A4C-9980-51D256B41D5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513741" y="4645548"/>
            <a:ext cx="914400" cy="914400"/>
          </a:xfrm>
          <a:prstGeom prst="rect">
            <a:avLst/>
          </a:prstGeom>
        </p:spPr>
      </p:pic>
    </p:spTree>
    <p:extLst>
      <p:ext uri="{BB962C8B-B14F-4D97-AF65-F5344CB8AC3E}">
        <p14:creationId xmlns:p14="http://schemas.microsoft.com/office/powerpoint/2010/main" val="248763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0" grpId="0">
        <p:bldAsOne/>
      </p:bldGraphic>
      <p:bldGraphic spid="61"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C62A0-61C8-417E-8807-10984E4ED260}"/>
              </a:ext>
            </a:extLst>
          </p:cNvPr>
          <p:cNvSpPr>
            <a:spLocks noGrp="1"/>
          </p:cNvSpPr>
          <p:nvPr>
            <p:ph type="title"/>
          </p:nvPr>
        </p:nvSpPr>
        <p:spPr>
          <a:xfrm>
            <a:off x="252919" y="1123837"/>
            <a:ext cx="2947482" cy="4601183"/>
          </a:xfrm>
        </p:spPr>
        <p:txBody>
          <a:bodyPr>
            <a:normAutofit/>
          </a:bodyPr>
          <a:lstStyle/>
          <a:p>
            <a:r>
              <a:rPr lang="en-US">
                <a:cs typeface="Calibri Light"/>
              </a:rPr>
              <a:t>Keeping it Simple: Redundancy Principle</a:t>
            </a:r>
            <a:endParaRPr lang="en-US"/>
          </a:p>
        </p:txBody>
      </p:sp>
      <p:graphicFrame>
        <p:nvGraphicFramePr>
          <p:cNvPr id="24" name="Content Placeholder 2">
            <a:extLst>
              <a:ext uri="{FF2B5EF4-FFF2-40B4-BE49-F238E27FC236}">
                <a16:creationId xmlns:a16="http://schemas.microsoft.com/office/drawing/2014/main" id="{D83EAE96-B13B-4F7F-9ABA-02CF5FE00DC6}"/>
              </a:ext>
            </a:extLst>
          </p:cNvPr>
          <p:cNvGraphicFramePr>
            <a:graphicFrameLocks noGrp="1"/>
          </p:cNvGraphicFramePr>
          <p:nvPr>
            <p:ph idx="1"/>
            <p:extLst>
              <p:ext uri="{D42A27DB-BD31-4B8C-83A1-F6EECF244321}">
                <p14:modId xmlns:p14="http://schemas.microsoft.com/office/powerpoint/2010/main" val="1315048531"/>
              </p:ext>
            </p:extLst>
          </p:nvPr>
        </p:nvGraphicFramePr>
        <p:xfrm>
          <a:off x="3759897" y="1974850"/>
          <a:ext cx="5561904" cy="2908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475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8DEBD-8F8C-415A-9F55-8ED65BE62044}"/>
              </a:ext>
            </a:extLst>
          </p:cNvPr>
          <p:cNvSpPr>
            <a:spLocks noGrp="1"/>
          </p:cNvSpPr>
          <p:nvPr>
            <p:ph type="title"/>
          </p:nvPr>
        </p:nvSpPr>
        <p:spPr/>
        <p:txBody>
          <a:bodyPr/>
          <a:lstStyle/>
          <a:p>
            <a:r>
              <a:rPr lang="en-US">
                <a:cs typeface="Calibri Light"/>
              </a:rPr>
              <a:t>Keeping it Simple: Coherence Principle</a:t>
            </a:r>
            <a:endParaRPr lang="en-US"/>
          </a:p>
        </p:txBody>
      </p:sp>
      <p:graphicFrame>
        <p:nvGraphicFramePr>
          <p:cNvPr id="6" name="Content Placeholder 5">
            <a:extLst>
              <a:ext uri="{FF2B5EF4-FFF2-40B4-BE49-F238E27FC236}">
                <a16:creationId xmlns:a16="http://schemas.microsoft.com/office/drawing/2014/main" id="{8C2C09DE-8463-9343-9BAA-F17ACDC183B7}"/>
              </a:ext>
            </a:extLst>
          </p:cNvPr>
          <p:cNvGraphicFramePr>
            <a:graphicFrameLocks noGrp="1"/>
          </p:cNvGraphicFramePr>
          <p:nvPr>
            <p:ph idx="1"/>
            <p:extLst>
              <p:ext uri="{D42A27DB-BD31-4B8C-83A1-F6EECF244321}">
                <p14:modId xmlns:p14="http://schemas.microsoft.com/office/powerpoint/2010/main" val="4243815437"/>
              </p:ext>
            </p:extLst>
          </p:nvPr>
        </p:nvGraphicFramePr>
        <p:xfrm>
          <a:off x="3869268" y="1632204"/>
          <a:ext cx="6747932" cy="3593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242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566E947-FB18-4E34-92A1-7AE6603498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1FB687-F018-4798-90C8-38F1111E1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2A52671-3804-4D12-B37C-900D0F810783}"/>
              </a:ext>
            </a:extLst>
          </p:cNvPr>
          <p:cNvSpPr>
            <a:spLocks noGrp="1"/>
          </p:cNvSpPr>
          <p:nvPr>
            <p:ph type="title"/>
          </p:nvPr>
        </p:nvSpPr>
        <p:spPr>
          <a:xfrm>
            <a:off x="641667" y="5257630"/>
            <a:ext cx="10908667" cy="1021405"/>
          </a:xfrm>
        </p:spPr>
        <p:txBody>
          <a:bodyPr>
            <a:normAutofit/>
          </a:bodyPr>
          <a:lstStyle/>
          <a:p>
            <a:pPr algn="ctr"/>
            <a:r>
              <a:rPr lang="en-US">
                <a:cs typeface="Calibri Light"/>
              </a:rPr>
              <a:t>Breaking it Down: Segmenting Principle</a:t>
            </a:r>
          </a:p>
        </p:txBody>
      </p:sp>
      <p:sp>
        <p:nvSpPr>
          <p:cNvPr id="35" name="Rectangle 34">
            <a:extLst>
              <a:ext uri="{FF2B5EF4-FFF2-40B4-BE49-F238E27FC236}">
                <a16:creationId xmlns:a16="http://schemas.microsoft.com/office/drawing/2014/main" id="{99BAA161-AE24-467D-9AE2-A99E23CD7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7" name="Content Placeholder 2">
            <a:extLst>
              <a:ext uri="{FF2B5EF4-FFF2-40B4-BE49-F238E27FC236}">
                <a16:creationId xmlns:a16="http://schemas.microsoft.com/office/drawing/2014/main" id="{78C71CD3-FC03-4C32-AE46-C280D87DCAFF}"/>
              </a:ext>
            </a:extLst>
          </p:cNvPr>
          <p:cNvGraphicFramePr>
            <a:graphicFrameLocks noGrp="1"/>
          </p:cNvGraphicFramePr>
          <p:nvPr>
            <p:ph idx="1"/>
            <p:extLst>
              <p:ext uri="{D42A27DB-BD31-4B8C-83A1-F6EECF244321}">
                <p14:modId xmlns:p14="http://schemas.microsoft.com/office/powerpoint/2010/main" val="1613451194"/>
              </p:ext>
            </p:extLst>
          </p:nvPr>
        </p:nvGraphicFramePr>
        <p:xfrm>
          <a:off x="702727" y="1029176"/>
          <a:ext cx="10786546" cy="3444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525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2902A-FA5D-45A8-81EE-4342D330F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2B538A-2A50-48E0-89A4-F2D2EEB12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7030" y="-5522982"/>
            <a:ext cx="384048" cy="1143001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319273A-84F0-4EF0-9ABB-6725351DB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28428" y="272368"/>
            <a:ext cx="1741251" cy="11430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DE37A1-1FEC-41B7-B251-8182934983AE}"/>
              </a:ext>
            </a:extLst>
          </p:cNvPr>
          <p:cNvSpPr>
            <a:spLocks noGrp="1"/>
          </p:cNvSpPr>
          <p:nvPr>
            <p:ph type="title"/>
          </p:nvPr>
        </p:nvSpPr>
        <p:spPr>
          <a:xfrm>
            <a:off x="643467" y="5281127"/>
            <a:ext cx="10905066" cy="938698"/>
          </a:xfrm>
        </p:spPr>
        <p:txBody>
          <a:bodyPr>
            <a:normAutofit/>
          </a:bodyPr>
          <a:lstStyle/>
          <a:p>
            <a:pPr algn="ctr"/>
            <a:r>
              <a:rPr lang="en-US">
                <a:cs typeface="Calibri Light"/>
              </a:rPr>
              <a:t>Breaking it Down: Pretraining Principle</a:t>
            </a:r>
            <a:endParaRPr lang="en-US"/>
          </a:p>
        </p:txBody>
      </p:sp>
      <p:graphicFrame>
        <p:nvGraphicFramePr>
          <p:cNvPr id="4" name="Content Placeholder 3">
            <a:extLst>
              <a:ext uri="{FF2B5EF4-FFF2-40B4-BE49-F238E27FC236}">
                <a16:creationId xmlns:a16="http://schemas.microsoft.com/office/drawing/2014/main" id="{94212F07-CE48-D74B-BA06-977BE30D0B3A}"/>
              </a:ext>
            </a:extLst>
          </p:cNvPr>
          <p:cNvGraphicFramePr>
            <a:graphicFrameLocks noGrp="1"/>
          </p:cNvGraphicFramePr>
          <p:nvPr>
            <p:ph idx="1"/>
            <p:extLst>
              <p:ext uri="{D42A27DB-BD31-4B8C-83A1-F6EECF244321}">
                <p14:modId xmlns:p14="http://schemas.microsoft.com/office/powerpoint/2010/main" val="618925027"/>
              </p:ext>
            </p:extLst>
          </p:nvPr>
        </p:nvGraphicFramePr>
        <p:xfrm>
          <a:off x="643467" y="864108"/>
          <a:ext cx="10905066" cy="3785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525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Shape 15">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49E73CF-BC50-41EA-A331-0868C80FF651}"/>
              </a:ext>
            </a:extLst>
          </p:cNvPr>
          <p:cNvSpPr>
            <a:spLocks noGrp="1"/>
          </p:cNvSpPr>
          <p:nvPr>
            <p:ph type="title"/>
          </p:nvPr>
        </p:nvSpPr>
        <p:spPr>
          <a:xfrm>
            <a:off x="4084398" y="1298448"/>
            <a:ext cx="7315200" cy="3255264"/>
          </a:xfrm>
        </p:spPr>
        <p:txBody>
          <a:bodyPr vert="horz" lIns="91440" tIns="45720" rIns="91440" bIns="45720" rtlCol="0" anchor="b">
            <a:normAutofit/>
          </a:bodyPr>
          <a:lstStyle/>
          <a:p>
            <a:r>
              <a:rPr lang="en-US" b="1">
                <a:solidFill>
                  <a:schemeClr val="tx2"/>
                </a:solidFill>
              </a:rPr>
              <a:t>How can I plan ahead?</a:t>
            </a:r>
          </a:p>
        </p:txBody>
      </p:sp>
      <p:sp>
        <p:nvSpPr>
          <p:cNvPr id="3" name="Text Placeholder 2">
            <a:extLst>
              <a:ext uri="{FF2B5EF4-FFF2-40B4-BE49-F238E27FC236}">
                <a16:creationId xmlns:a16="http://schemas.microsoft.com/office/drawing/2014/main" id="{ACDDD1FE-7DAC-44C5-9B85-BC0404B4E40F}"/>
              </a:ext>
            </a:extLst>
          </p:cNvPr>
          <p:cNvSpPr>
            <a:spLocks noGrp="1"/>
          </p:cNvSpPr>
          <p:nvPr>
            <p:ph type="body" idx="1"/>
          </p:nvPr>
        </p:nvSpPr>
        <p:spPr>
          <a:xfrm>
            <a:off x="4084397" y="4670246"/>
            <a:ext cx="6714232" cy="914400"/>
          </a:xfrm>
        </p:spPr>
        <p:txBody>
          <a:bodyPr vert="horz" lIns="91440" tIns="45720" rIns="91440" bIns="45720" rtlCol="0" anchor="t">
            <a:normAutofit/>
          </a:bodyPr>
          <a:lstStyle/>
          <a:p>
            <a:endParaRPr lang="en-US">
              <a:solidFill>
                <a:schemeClr val="accent1"/>
              </a:solidFill>
            </a:endParaRPr>
          </a:p>
        </p:txBody>
      </p:sp>
    </p:spTree>
    <p:extLst>
      <p:ext uri="{BB962C8B-B14F-4D97-AF65-F5344CB8AC3E}">
        <p14:creationId xmlns:p14="http://schemas.microsoft.com/office/powerpoint/2010/main" val="476114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9B0E2D9-71D5-477E-B9CE-3130918E6872}"/>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a:t>Time-savers</a:t>
            </a:r>
          </a:p>
        </p:txBody>
      </p:sp>
      <p:graphicFrame>
        <p:nvGraphicFramePr>
          <p:cNvPr id="10" name="Content Placeholder 2">
            <a:extLst>
              <a:ext uri="{FF2B5EF4-FFF2-40B4-BE49-F238E27FC236}">
                <a16:creationId xmlns:a16="http://schemas.microsoft.com/office/drawing/2014/main" id="{80899929-7302-4955-A667-9B7368EEA3A7}"/>
              </a:ext>
            </a:extLst>
          </p:cNvPr>
          <p:cNvGraphicFramePr>
            <a:graphicFrameLocks noGrp="1"/>
          </p:cNvGraphicFramePr>
          <p:nvPr>
            <p:ph sz="half" idx="1"/>
            <p:extLst>
              <p:ext uri="{D42A27DB-BD31-4B8C-83A1-F6EECF244321}">
                <p14:modId xmlns:p14="http://schemas.microsoft.com/office/powerpoint/2010/main" val="4183683276"/>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6382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9B0E2D9-71D5-477E-B9CE-3130918E6872}"/>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a:t>Choosing the right tools for the job</a:t>
            </a:r>
          </a:p>
        </p:txBody>
      </p:sp>
      <p:graphicFrame>
        <p:nvGraphicFramePr>
          <p:cNvPr id="10" name="Content Placeholder 2">
            <a:extLst>
              <a:ext uri="{FF2B5EF4-FFF2-40B4-BE49-F238E27FC236}">
                <a16:creationId xmlns:a16="http://schemas.microsoft.com/office/drawing/2014/main" id="{80899929-7302-4955-A667-9B7368EEA3A7}"/>
              </a:ext>
            </a:extLst>
          </p:cNvPr>
          <p:cNvGraphicFramePr>
            <a:graphicFrameLocks noGrp="1"/>
          </p:cNvGraphicFramePr>
          <p:nvPr>
            <p:ph sz="half" idx="1"/>
            <p:extLst>
              <p:ext uri="{D42A27DB-BD31-4B8C-83A1-F6EECF244321}">
                <p14:modId xmlns:p14="http://schemas.microsoft.com/office/powerpoint/2010/main" val="771120330"/>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BD73FEA2-4523-5C4D-ABA9-6BDAD0947C34}"/>
              </a:ext>
            </a:extLst>
          </p:cNvPr>
          <p:cNvSpPr txBox="1"/>
          <p:nvPr/>
        </p:nvSpPr>
        <p:spPr>
          <a:xfrm>
            <a:off x="1102549" y="6088642"/>
            <a:ext cx="998690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ea typeface="+mn-lt"/>
                <a:cs typeface="+mn-lt"/>
              </a:rPr>
              <a:t>Shipka</a:t>
            </a:r>
            <a:r>
              <a:rPr lang="en-US" dirty="0">
                <a:ea typeface="+mn-lt"/>
                <a:cs typeface="+mn-lt"/>
              </a:rPr>
              <a:t>, J. (2006). Sound engineering: Toward a theory of multimodal soundness. </a:t>
            </a:r>
            <a:r>
              <a:rPr lang="en-US" i="1" dirty="0">
                <a:ea typeface="+mn-lt"/>
                <a:cs typeface="+mn-lt"/>
              </a:rPr>
              <a:t>Computers and Composition</a:t>
            </a:r>
            <a:r>
              <a:rPr lang="en-US" dirty="0">
                <a:ea typeface="+mn-lt"/>
                <a:cs typeface="+mn-lt"/>
              </a:rPr>
              <a:t>, </a:t>
            </a:r>
            <a:r>
              <a:rPr lang="en-US" i="1" dirty="0">
                <a:ea typeface="+mn-lt"/>
                <a:cs typeface="+mn-lt"/>
              </a:rPr>
              <a:t>23</a:t>
            </a:r>
            <a:r>
              <a:rPr lang="en-US" dirty="0">
                <a:ea typeface="+mn-lt"/>
                <a:cs typeface="+mn-lt"/>
              </a:rPr>
              <a:t>(3), 355–373. https://</a:t>
            </a:r>
            <a:r>
              <a:rPr lang="en-US" dirty="0" err="1">
                <a:ea typeface="+mn-lt"/>
                <a:cs typeface="+mn-lt"/>
              </a:rPr>
              <a:t>doi.org</a:t>
            </a:r>
            <a:r>
              <a:rPr lang="en-US" dirty="0">
                <a:ea typeface="+mn-lt"/>
                <a:cs typeface="+mn-lt"/>
              </a:rPr>
              <a:t>/10.1016/j.compcom.2006.05.003</a:t>
            </a:r>
            <a:endParaRPr lang="en-US" dirty="0"/>
          </a:p>
        </p:txBody>
      </p:sp>
    </p:spTree>
    <p:extLst>
      <p:ext uri="{BB962C8B-B14F-4D97-AF65-F5344CB8AC3E}">
        <p14:creationId xmlns:p14="http://schemas.microsoft.com/office/powerpoint/2010/main" val="3542001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Shape 15">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7D3F1B-2183-48D5-83BB-DB2D95ABDA5A}"/>
              </a:ext>
            </a:extLst>
          </p:cNvPr>
          <p:cNvSpPr>
            <a:spLocks noGrp="1"/>
          </p:cNvSpPr>
          <p:nvPr>
            <p:ph type="title"/>
          </p:nvPr>
        </p:nvSpPr>
        <p:spPr>
          <a:xfrm>
            <a:off x="4084398" y="1298448"/>
            <a:ext cx="7315200" cy="3255264"/>
          </a:xfrm>
        </p:spPr>
        <p:txBody>
          <a:bodyPr vert="horz" lIns="91440" tIns="45720" rIns="91440" bIns="45720" rtlCol="0" anchor="b">
            <a:normAutofit/>
          </a:bodyPr>
          <a:lstStyle/>
          <a:p>
            <a:r>
              <a:rPr lang="en-US">
                <a:solidFill>
                  <a:schemeClr val="tx2"/>
                </a:solidFill>
              </a:rPr>
              <a:t>Questions?</a:t>
            </a:r>
          </a:p>
        </p:txBody>
      </p:sp>
      <p:sp>
        <p:nvSpPr>
          <p:cNvPr id="3" name="Text Placeholder 2">
            <a:extLst>
              <a:ext uri="{FF2B5EF4-FFF2-40B4-BE49-F238E27FC236}">
                <a16:creationId xmlns:a16="http://schemas.microsoft.com/office/drawing/2014/main" id="{F7FF8B3D-5197-4297-BB23-35FF94B2C406}"/>
              </a:ext>
            </a:extLst>
          </p:cNvPr>
          <p:cNvSpPr>
            <a:spLocks noGrp="1"/>
          </p:cNvSpPr>
          <p:nvPr>
            <p:ph type="body" idx="1"/>
          </p:nvPr>
        </p:nvSpPr>
        <p:spPr>
          <a:xfrm>
            <a:off x="4084397" y="4670246"/>
            <a:ext cx="6714232" cy="914400"/>
          </a:xfrm>
        </p:spPr>
        <p:txBody>
          <a:bodyPr vert="horz" lIns="91440" tIns="45720" rIns="91440" bIns="45720" rtlCol="0" anchor="t">
            <a:normAutofit/>
          </a:bodyPr>
          <a:lstStyle/>
          <a:p>
            <a:endParaRPr lang="en-US">
              <a:solidFill>
                <a:schemeClr val="accent1"/>
              </a:solidFill>
            </a:endParaRPr>
          </a:p>
        </p:txBody>
      </p:sp>
    </p:spTree>
    <p:extLst>
      <p:ext uri="{BB962C8B-B14F-4D97-AF65-F5344CB8AC3E}">
        <p14:creationId xmlns:p14="http://schemas.microsoft.com/office/powerpoint/2010/main" val="1937652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549B-2400-4B5C-9FB3-D1D2A7149EC5}"/>
              </a:ext>
            </a:extLst>
          </p:cNvPr>
          <p:cNvSpPr>
            <a:spLocks noGrp="1"/>
          </p:cNvSpPr>
          <p:nvPr>
            <p:ph type="title"/>
          </p:nvPr>
        </p:nvSpPr>
        <p:spPr>
          <a:xfrm>
            <a:off x="252919" y="1123837"/>
            <a:ext cx="2947482" cy="4601183"/>
          </a:xfrm>
        </p:spPr>
        <p:txBody>
          <a:bodyPr>
            <a:normAutofit/>
          </a:bodyPr>
          <a:lstStyle/>
          <a:p>
            <a:r>
              <a:rPr lang="en-US">
                <a:cs typeface="Calibri Light"/>
              </a:rPr>
              <a:t>Outline for the next hour-ish</a:t>
            </a:r>
            <a:endParaRPr lang="en-US"/>
          </a:p>
        </p:txBody>
      </p:sp>
      <p:graphicFrame>
        <p:nvGraphicFramePr>
          <p:cNvPr id="5" name="Content Placeholder 2">
            <a:extLst>
              <a:ext uri="{FF2B5EF4-FFF2-40B4-BE49-F238E27FC236}">
                <a16:creationId xmlns:a16="http://schemas.microsoft.com/office/drawing/2014/main" id="{E831B5E5-FB9E-49A7-9B79-D5A0C1A2FD15}"/>
              </a:ext>
            </a:extLst>
          </p:cNvPr>
          <p:cNvGraphicFramePr>
            <a:graphicFrameLocks noGrp="1"/>
          </p:cNvGraphicFramePr>
          <p:nvPr>
            <p:ph idx="1"/>
            <p:extLst>
              <p:ext uri="{D42A27DB-BD31-4B8C-83A1-F6EECF244321}">
                <p14:modId xmlns:p14="http://schemas.microsoft.com/office/powerpoint/2010/main" val="2082363819"/>
              </p:ext>
            </p:extLst>
          </p:nvPr>
        </p:nvGraphicFramePr>
        <p:xfrm>
          <a:off x="3759896" y="1123837"/>
          <a:ext cx="7728267" cy="4848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4753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Shape 15">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F094B63-A13D-4549-91EB-0F5105D91962}"/>
              </a:ext>
            </a:extLst>
          </p:cNvPr>
          <p:cNvSpPr>
            <a:spLocks noGrp="1"/>
          </p:cNvSpPr>
          <p:nvPr>
            <p:ph type="title"/>
          </p:nvPr>
        </p:nvSpPr>
        <p:spPr>
          <a:xfrm>
            <a:off x="4084398" y="1298448"/>
            <a:ext cx="7315200" cy="3255264"/>
          </a:xfrm>
        </p:spPr>
        <p:txBody>
          <a:bodyPr vert="horz" lIns="91440" tIns="45720" rIns="91440" bIns="45720" rtlCol="0" anchor="b">
            <a:normAutofit/>
          </a:bodyPr>
          <a:lstStyle/>
          <a:p>
            <a:r>
              <a:rPr lang="en-US" b="1">
                <a:solidFill>
                  <a:schemeClr val="tx2"/>
                </a:solidFill>
              </a:rPr>
              <a:t>How do people learn online?</a:t>
            </a:r>
          </a:p>
        </p:txBody>
      </p:sp>
      <p:sp>
        <p:nvSpPr>
          <p:cNvPr id="3" name="Text Placeholder 2">
            <a:extLst>
              <a:ext uri="{FF2B5EF4-FFF2-40B4-BE49-F238E27FC236}">
                <a16:creationId xmlns:a16="http://schemas.microsoft.com/office/drawing/2014/main" id="{D3552B98-A38C-4110-8B31-704C56C1536F}"/>
              </a:ext>
            </a:extLst>
          </p:cNvPr>
          <p:cNvSpPr>
            <a:spLocks noGrp="1"/>
          </p:cNvSpPr>
          <p:nvPr>
            <p:ph type="body" idx="1"/>
          </p:nvPr>
        </p:nvSpPr>
        <p:spPr>
          <a:xfrm>
            <a:off x="4084397" y="4670246"/>
            <a:ext cx="6714232" cy="914400"/>
          </a:xfrm>
        </p:spPr>
        <p:txBody>
          <a:bodyPr vert="horz" lIns="91440" tIns="45720" rIns="91440" bIns="45720" rtlCol="0" anchor="t">
            <a:normAutofit/>
          </a:bodyPr>
          <a:lstStyle/>
          <a:p>
            <a:endParaRPr lang="en-US">
              <a:solidFill>
                <a:schemeClr val="accent1"/>
              </a:solidFill>
            </a:endParaRPr>
          </a:p>
        </p:txBody>
      </p:sp>
    </p:spTree>
    <p:extLst>
      <p:ext uri="{BB962C8B-B14F-4D97-AF65-F5344CB8AC3E}">
        <p14:creationId xmlns:p14="http://schemas.microsoft.com/office/powerpoint/2010/main" val="2965201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0549B-2400-4B5C-9FB3-D1D2A7149EC5}"/>
              </a:ext>
            </a:extLst>
          </p:cNvPr>
          <p:cNvSpPr>
            <a:spLocks noGrp="1"/>
          </p:cNvSpPr>
          <p:nvPr>
            <p:ph type="title"/>
          </p:nvPr>
        </p:nvSpPr>
        <p:spPr>
          <a:xfrm>
            <a:off x="252919" y="1123837"/>
            <a:ext cx="2947482" cy="4601183"/>
          </a:xfrm>
        </p:spPr>
        <p:txBody>
          <a:bodyPr>
            <a:normAutofit/>
          </a:bodyPr>
          <a:lstStyle/>
          <a:p>
            <a:r>
              <a:rPr lang="en-US">
                <a:cs typeface="Calibri Light" panose="020F0302020204030204"/>
              </a:rPr>
              <a:t>Online learning myths</a:t>
            </a:r>
          </a:p>
        </p:txBody>
      </p:sp>
      <p:graphicFrame>
        <p:nvGraphicFramePr>
          <p:cNvPr id="5" name="Content Placeholder 2">
            <a:extLst>
              <a:ext uri="{FF2B5EF4-FFF2-40B4-BE49-F238E27FC236}">
                <a16:creationId xmlns:a16="http://schemas.microsoft.com/office/drawing/2014/main" id="{E831B5E5-FB9E-49A7-9B79-D5A0C1A2FD15}"/>
              </a:ext>
            </a:extLst>
          </p:cNvPr>
          <p:cNvGraphicFramePr>
            <a:graphicFrameLocks noGrp="1"/>
          </p:cNvGraphicFramePr>
          <p:nvPr>
            <p:ph idx="1"/>
            <p:extLst>
              <p:ext uri="{D42A27DB-BD31-4B8C-83A1-F6EECF244321}">
                <p14:modId xmlns:p14="http://schemas.microsoft.com/office/powerpoint/2010/main" val="3185834851"/>
              </p:ext>
            </p:extLst>
          </p:nvPr>
        </p:nvGraphicFramePr>
        <p:xfrm>
          <a:off x="3869268" y="850446"/>
          <a:ext cx="7315200" cy="516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6476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E05-0248-44CD-B2ED-FED5222A6656}"/>
              </a:ext>
            </a:extLst>
          </p:cNvPr>
          <p:cNvSpPr>
            <a:spLocks noGrp="1"/>
          </p:cNvSpPr>
          <p:nvPr>
            <p:ph type="title"/>
          </p:nvPr>
        </p:nvSpPr>
        <p:spPr>
          <a:xfrm>
            <a:off x="252919" y="1123837"/>
            <a:ext cx="2947482" cy="4601183"/>
          </a:xfrm>
        </p:spPr>
        <p:txBody>
          <a:bodyPr>
            <a:normAutofit/>
          </a:bodyPr>
          <a:lstStyle/>
          <a:p>
            <a:r>
              <a:rPr lang="en-US">
                <a:cs typeface="Calibri Light"/>
              </a:rPr>
              <a:t>Richard Mayer's Multimedia Theory of Learning</a:t>
            </a:r>
            <a:endParaRPr lang="en-US"/>
          </a:p>
        </p:txBody>
      </p:sp>
      <p:graphicFrame>
        <p:nvGraphicFramePr>
          <p:cNvPr id="5" name="Content Placeholder 2">
            <a:extLst>
              <a:ext uri="{FF2B5EF4-FFF2-40B4-BE49-F238E27FC236}">
                <a16:creationId xmlns:a16="http://schemas.microsoft.com/office/drawing/2014/main" id="{D010F494-C345-41F3-AF02-2463B73AA6BD}"/>
              </a:ext>
            </a:extLst>
          </p:cNvPr>
          <p:cNvGraphicFramePr>
            <a:graphicFrameLocks noGrp="1"/>
          </p:cNvGraphicFramePr>
          <p:nvPr>
            <p:ph idx="1"/>
            <p:extLst>
              <p:ext uri="{D42A27DB-BD31-4B8C-83A1-F6EECF244321}">
                <p14:modId xmlns:p14="http://schemas.microsoft.com/office/powerpoint/2010/main" val="2935511021"/>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6271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Shape 15">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8E8B60C-0323-4E92-A360-F3CCFD0F071D}"/>
              </a:ext>
            </a:extLst>
          </p:cNvPr>
          <p:cNvSpPr>
            <a:spLocks noGrp="1"/>
          </p:cNvSpPr>
          <p:nvPr>
            <p:ph type="title"/>
          </p:nvPr>
        </p:nvSpPr>
        <p:spPr>
          <a:xfrm>
            <a:off x="4084398" y="1298448"/>
            <a:ext cx="7315200" cy="3255264"/>
          </a:xfrm>
        </p:spPr>
        <p:txBody>
          <a:bodyPr vert="horz" lIns="91440" tIns="45720" rIns="91440" bIns="45720" rtlCol="0" anchor="b">
            <a:normAutofit/>
          </a:bodyPr>
          <a:lstStyle/>
          <a:p>
            <a:r>
              <a:rPr lang="en-US" sz="5500" b="1">
                <a:solidFill>
                  <a:schemeClr val="tx2"/>
                </a:solidFill>
              </a:rPr>
              <a:t>How do we make things that are effective for people who will be learning online?</a:t>
            </a:r>
          </a:p>
        </p:txBody>
      </p:sp>
      <p:sp>
        <p:nvSpPr>
          <p:cNvPr id="3" name="Text Placeholder 2">
            <a:extLst>
              <a:ext uri="{FF2B5EF4-FFF2-40B4-BE49-F238E27FC236}">
                <a16:creationId xmlns:a16="http://schemas.microsoft.com/office/drawing/2014/main" id="{77F10D9A-D842-4125-85BE-4A2B4C3C8D75}"/>
              </a:ext>
            </a:extLst>
          </p:cNvPr>
          <p:cNvSpPr>
            <a:spLocks noGrp="1"/>
          </p:cNvSpPr>
          <p:nvPr>
            <p:ph type="body" idx="1"/>
          </p:nvPr>
        </p:nvSpPr>
        <p:spPr>
          <a:xfrm>
            <a:off x="4084397" y="4670246"/>
            <a:ext cx="6714232" cy="914400"/>
          </a:xfrm>
        </p:spPr>
        <p:txBody>
          <a:bodyPr vert="horz" lIns="91440" tIns="45720" rIns="91440" bIns="45720" rtlCol="0" anchor="t">
            <a:normAutofit/>
          </a:bodyPr>
          <a:lstStyle/>
          <a:p>
            <a:endParaRPr lang="en-US">
              <a:solidFill>
                <a:schemeClr val="accent1"/>
              </a:solidFill>
            </a:endParaRPr>
          </a:p>
        </p:txBody>
      </p:sp>
    </p:spTree>
    <p:extLst>
      <p:ext uri="{BB962C8B-B14F-4D97-AF65-F5344CB8AC3E}">
        <p14:creationId xmlns:p14="http://schemas.microsoft.com/office/powerpoint/2010/main" val="165783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2AEF3-8ED7-4478-BC1B-51158C3356B6}"/>
              </a:ext>
            </a:extLst>
          </p:cNvPr>
          <p:cNvSpPr>
            <a:spLocks noGrp="1"/>
          </p:cNvSpPr>
          <p:nvPr>
            <p:ph type="title"/>
          </p:nvPr>
        </p:nvSpPr>
        <p:spPr>
          <a:xfrm>
            <a:off x="252919" y="1123837"/>
            <a:ext cx="2947482" cy="4601183"/>
          </a:xfrm>
        </p:spPr>
        <p:txBody>
          <a:bodyPr>
            <a:normAutofit/>
          </a:bodyPr>
          <a:lstStyle/>
          <a:p>
            <a:r>
              <a:rPr lang="en-US">
                <a:cs typeface="Calibri Light"/>
              </a:rPr>
              <a:t>"Umbrella" Topics</a:t>
            </a:r>
            <a:endParaRPr lang="en-US"/>
          </a:p>
        </p:txBody>
      </p:sp>
      <p:graphicFrame>
        <p:nvGraphicFramePr>
          <p:cNvPr id="18" name="Content Placeholder 2">
            <a:extLst>
              <a:ext uri="{FF2B5EF4-FFF2-40B4-BE49-F238E27FC236}">
                <a16:creationId xmlns:a16="http://schemas.microsoft.com/office/drawing/2014/main" id="{5652C6DB-146F-4466-899E-FD624D4F4A7F}"/>
              </a:ext>
            </a:extLst>
          </p:cNvPr>
          <p:cNvGraphicFramePr>
            <a:graphicFrameLocks noGrp="1"/>
          </p:cNvGraphicFramePr>
          <p:nvPr>
            <p:ph idx="1"/>
            <p:extLst>
              <p:ext uri="{D42A27DB-BD31-4B8C-83A1-F6EECF244321}">
                <p14:modId xmlns:p14="http://schemas.microsoft.com/office/powerpoint/2010/main" val="1062449895"/>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94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A7A745E-BD42-475B-8884-EF4BFA6E9598}"/>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700" spc="-100"/>
              <a:t>Combining Words and Graphics: Multimedia Principle</a:t>
            </a:r>
          </a:p>
        </p:txBody>
      </p:sp>
      <p:pic>
        <p:nvPicPr>
          <p:cNvPr id="5" name="Picture 4">
            <a:extLst>
              <a:ext uri="{FF2B5EF4-FFF2-40B4-BE49-F238E27FC236}">
                <a16:creationId xmlns:a16="http://schemas.microsoft.com/office/drawing/2014/main" id="{67918657-E26E-1F42-8A5D-155F0191F819}"/>
              </a:ext>
            </a:extLst>
          </p:cNvPr>
          <p:cNvPicPr>
            <a:picLocks noChangeAspect="1"/>
          </p:cNvPicPr>
          <p:nvPr/>
        </p:nvPicPr>
        <p:blipFill>
          <a:blip r:embed="rId3"/>
          <a:stretch>
            <a:fillRect/>
          </a:stretch>
        </p:blipFill>
        <p:spPr>
          <a:xfrm>
            <a:off x="1063691" y="597057"/>
            <a:ext cx="3331905" cy="3331905"/>
          </a:xfrm>
          <a:prstGeom prst="rect">
            <a:avLst/>
          </a:prstGeom>
        </p:spPr>
      </p:pic>
      <p:pic>
        <p:nvPicPr>
          <p:cNvPr id="4" name="Picture 3">
            <a:extLst>
              <a:ext uri="{FF2B5EF4-FFF2-40B4-BE49-F238E27FC236}">
                <a16:creationId xmlns:a16="http://schemas.microsoft.com/office/drawing/2014/main" id="{AB2DD8F0-5602-7548-821B-C7A967361038}"/>
              </a:ext>
            </a:extLst>
          </p:cNvPr>
          <p:cNvPicPr>
            <a:picLocks noChangeAspect="1"/>
          </p:cNvPicPr>
          <p:nvPr/>
        </p:nvPicPr>
        <p:blipFill>
          <a:blip r:embed="rId4"/>
          <a:stretch>
            <a:fillRect/>
          </a:stretch>
        </p:blipFill>
        <p:spPr>
          <a:xfrm>
            <a:off x="4717329" y="717839"/>
            <a:ext cx="3331905" cy="3090341"/>
          </a:xfrm>
          <a:prstGeom prst="rect">
            <a:avLst/>
          </a:prstGeom>
        </p:spPr>
      </p:pic>
      <p:pic>
        <p:nvPicPr>
          <p:cNvPr id="7" name="Picture 6">
            <a:extLst>
              <a:ext uri="{FF2B5EF4-FFF2-40B4-BE49-F238E27FC236}">
                <a16:creationId xmlns:a16="http://schemas.microsoft.com/office/drawing/2014/main" id="{1C657978-7681-0740-9796-060F8831DAC9}"/>
              </a:ext>
            </a:extLst>
          </p:cNvPr>
          <p:cNvPicPr>
            <a:picLocks noChangeAspect="1"/>
          </p:cNvPicPr>
          <p:nvPr/>
        </p:nvPicPr>
        <p:blipFill>
          <a:blip r:embed="rId5"/>
          <a:stretch>
            <a:fillRect/>
          </a:stretch>
        </p:blipFill>
        <p:spPr>
          <a:xfrm>
            <a:off x="8370967" y="788641"/>
            <a:ext cx="3331906" cy="2948736"/>
          </a:xfrm>
          <a:prstGeom prst="rect">
            <a:avLst/>
          </a:prstGeom>
        </p:spPr>
      </p:pic>
    </p:spTree>
    <p:extLst>
      <p:ext uri="{BB962C8B-B14F-4D97-AF65-F5344CB8AC3E}">
        <p14:creationId xmlns:p14="http://schemas.microsoft.com/office/powerpoint/2010/main" val="405354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8FE78D-3145-4A5D-9455-B32775A1E7A6}"/>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700" spc="-100"/>
              <a:t>Combining Words and Graphics: Contiguity Principle</a:t>
            </a:r>
          </a:p>
        </p:txBody>
      </p:sp>
      <p:pic>
        <p:nvPicPr>
          <p:cNvPr id="4" name="Content Placeholder 3" descr="A screenshot of a cell phone&#10;&#10;Description automatically generated">
            <a:extLst>
              <a:ext uri="{FF2B5EF4-FFF2-40B4-BE49-F238E27FC236}">
                <a16:creationId xmlns:a16="http://schemas.microsoft.com/office/drawing/2014/main" id="{BD0DCC15-930C-044D-BED1-0E99CCCCF281}"/>
              </a:ext>
            </a:extLst>
          </p:cNvPr>
          <p:cNvPicPr>
            <a:picLocks noGrp="1" noChangeAspect="1"/>
          </p:cNvPicPr>
          <p:nvPr>
            <p:ph idx="1"/>
          </p:nvPr>
        </p:nvPicPr>
        <p:blipFill>
          <a:blip r:embed="rId3"/>
          <a:stretch>
            <a:fillRect/>
          </a:stretch>
        </p:blipFill>
        <p:spPr>
          <a:xfrm>
            <a:off x="2276752" y="484632"/>
            <a:ext cx="8223710" cy="3556755"/>
          </a:xfrm>
          <a:prstGeom prst="rect">
            <a:avLst/>
          </a:prstGeom>
        </p:spPr>
      </p:pic>
    </p:spTree>
    <p:extLst>
      <p:ext uri="{BB962C8B-B14F-4D97-AF65-F5344CB8AC3E}">
        <p14:creationId xmlns:p14="http://schemas.microsoft.com/office/powerpoint/2010/main" val="2303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2602</Words>
  <Application>Microsoft Office PowerPoint</Application>
  <PresentationFormat>Widescreen</PresentationFormat>
  <Paragraphs>137</Paragraphs>
  <Slides>18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Calibri Light</vt:lpstr>
      <vt:lpstr>Corbel</vt:lpstr>
      <vt:lpstr>Wingdings 2</vt:lpstr>
      <vt:lpstr>Frame</vt:lpstr>
      <vt:lpstr>Best Practices for Designing Online Learning Objects</vt:lpstr>
      <vt:lpstr>Outline for the next hour-ish</vt:lpstr>
      <vt:lpstr>How do people learn online?</vt:lpstr>
      <vt:lpstr>Online learning myths</vt:lpstr>
      <vt:lpstr>Richard Mayer's Multimedia Theory of Learning</vt:lpstr>
      <vt:lpstr>How do we make things that are effective for people who will be learning online?</vt:lpstr>
      <vt:lpstr>"Umbrella" Topics</vt:lpstr>
      <vt:lpstr>Combining Words and Graphics: Multimedia Principle</vt:lpstr>
      <vt:lpstr>Combining Words and Graphics: Contiguity Principle</vt:lpstr>
      <vt:lpstr>Keeping it Simple: Modality Principle</vt:lpstr>
      <vt:lpstr>Keeping it Simple: Redundancy Principle</vt:lpstr>
      <vt:lpstr>Keeping it Simple: Coherence Principle</vt:lpstr>
      <vt:lpstr>Breaking it Down: Segmenting Principle</vt:lpstr>
      <vt:lpstr>Breaking it Down: Pretraining Principle</vt:lpstr>
      <vt:lpstr>How can I plan ahead?</vt:lpstr>
      <vt:lpstr>Time-savers</vt:lpstr>
      <vt:lpstr>Choosing the right tools for the job</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Designing Online Learning Objects</dc:title>
  <dc:creator>Elmquist, Mary Rose</dc:creator>
  <cp:lastModifiedBy>Sarah Appedu</cp:lastModifiedBy>
  <cp:revision>2</cp:revision>
  <dcterms:created xsi:type="dcterms:W3CDTF">2020-07-10T15:48:06Z</dcterms:created>
  <dcterms:modified xsi:type="dcterms:W3CDTF">2020-07-24T15:40:10Z</dcterms:modified>
</cp:coreProperties>
</file>